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2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5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4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2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7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A0BF-1A4B-4AE6-9703-9CCB4FB93DE2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10E8-4BAB-4AB9-8864-DD25E467E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2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219" y="0"/>
            <a:ext cx="1116771" cy="1377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969" y="-1"/>
            <a:ext cx="1116771" cy="137751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23825" y="615011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0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Chelsfield</a:t>
            </a: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Nursery and Pre-school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Windsor drive community centre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Windsor drive </a:t>
            </a:r>
            <a:r>
              <a:rPr lang="en-GB" sz="10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Chelsfield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01689853183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69355" y="615011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0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Chelsfield</a:t>
            </a: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Nursery and Pre-school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Windsor drive community centre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Windsor drive </a:t>
            </a:r>
            <a:r>
              <a:rPr lang="en-GB" sz="10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Chelsfield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01689853183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0951" y="1695048"/>
            <a:ext cx="5701224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hereby declare that ____________________will be absent from the setting between the date of ____________________ until 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This absence is due to ______________________________________________________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notify the setting of any changes to the above details.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Signed:	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Name: </a:t>
            </a: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________________________________________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Relationship:	________________________________________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Date:	________________________________________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68299" y="1377515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Holiday Form</a:t>
            </a:r>
            <a:endParaRPr lang="en-GB" sz="105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2356" y="1716069"/>
            <a:ext cx="5529995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hereby declare that ____________________will be absent from the setting between the date of ____________________ until ___________________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endParaRPr lang="en-GB" sz="11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This absence is due to ______________________________________________________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endParaRPr lang="en-GB" sz="11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notify the setting of any changes to the above details.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Signed:	_________________________________________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1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Name: </a:t>
            </a:r>
            <a:r>
              <a:rPr lang="en-GB" sz="12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________________________________________</a:t>
            </a:r>
            <a:endParaRPr lang="en-GB" sz="11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2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Relationship:	________________________________________</a:t>
            </a:r>
            <a:endParaRPr lang="en-GB" sz="11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GB" sz="12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Date:	________________________________________</a:t>
            </a:r>
            <a:endParaRPr lang="en-GB" sz="1100" dirty="0">
              <a:solidFill>
                <a:prstClr val="black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5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carter</dc:creator>
  <cp:lastModifiedBy>julie carter</cp:lastModifiedBy>
  <cp:revision>4</cp:revision>
  <cp:lastPrinted>2019-08-07T13:27:59Z</cp:lastPrinted>
  <dcterms:created xsi:type="dcterms:W3CDTF">2017-04-06T10:42:06Z</dcterms:created>
  <dcterms:modified xsi:type="dcterms:W3CDTF">2019-08-07T13:28:00Z</dcterms:modified>
</cp:coreProperties>
</file>