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2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2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2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2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60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1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23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2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63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8F73-ABEB-4C9C-BCDC-C6F5AA468CC9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70CA-0FB5-4D3E-B3A3-F256FEEF8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38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toy, doll, vector graphics&#10;&#10;Description automatically generated">
            <a:extLst>
              <a:ext uri="{FF2B5EF4-FFF2-40B4-BE49-F238E27FC236}">
                <a16:creationId xmlns:a16="http://schemas.microsoft.com/office/drawing/2014/main" id="{42EB14A6-AD69-4D1D-B90F-4EEBCC7B50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10" b="25442"/>
          <a:stretch/>
        </p:blipFill>
        <p:spPr>
          <a:xfrm>
            <a:off x="0" y="0"/>
            <a:ext cx="6858000" cy="31104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E5F46F-961B-4BB3-8DDF-38F611C4AA3F}"/>
              </a:ext>
            </a:extLst>
          </p:cNvPr>
          <p:cNvSpPr txBox="1"/>
          <p:nvPr/>
        </p:nvSpPr>
        <p:spPr>
          <a:xfrm>
            <a:off x="0" y="2796361"/>
            <a:ext cx="6858001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2000" b="1" u="sng" dirty="0">
                <a:solidFill>
                  <a:srgbClr val="000000"/>
                </a:solidFill>
                <a:latin typeface="Congenial Light" panose="020B0604020202020204" pitchFamily="2" charset="0"/>
              </a:rPr>
              <a:t>The Chelsfield Pre-school and </a:t>
            </a:r>
          </a:p>
          <a:p>
            <a:pPr algn="ctr" rtl="0" fontAlgn="base"/>
            <a:r>
              <a:rPr lang="en-GB" sz="2000" b="1" u="sng" dirty="0">
                <a:solidFill>
                  <a:srgbClr val="000000"/>
                </a:solidFill>
                <a:latin typeface="Congenial Light" panose="020B0604020202020204" pitchFamily="2" charset="0"/>
              </a:rPr>
              <a:t>Nursery Daily Routine</a:t>
            </a:r>
          </a:p>
          <a:p>
            <a:pPr rtl="0" fontAlgn="base"/>
            <a:endParaRPr lang="en-GB" sz="1600" dirty="0">
              <a:solidFill>
                <a:srgbClr val="000000"/>
              </a:solidFill>
              <a:latin typeface="Congenial Light" panose="020B0604020202020204" pitchFamily="2" charset="0"/>
            </a:endParaRP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8:00 AM : Nursery Opens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8:00 – 8:30 AM : Breakfast Club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8:30 AM : Free Play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9:15 AM : Welcome Pre-schoolers in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9:30AM : Group circle time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9:35AM : Free Flow play and learning, all activities are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 based on monthly plans incorporating children's </a:t>
            </a:r>
            <a:r>
              <a:rPr lang="en-GB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Next Steps and Interests</a:t>
            </a:r>
            <a:r>
              <a:rPr lang="en-GB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10:00 AM : Focus Activity begins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10:00-10:30 AM : Snack time 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10:30 AM : Free Flow Garden opens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12:00 PM : Tidy up time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12:05 PM : Circle time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12:15 PM : Pre-schoolers go home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12:15 PM : Nursery Children wash hands for Lunch time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1:00 PM : Afternoon Nap (for those who require one) 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Free Play continues, all activities are based on </a:t>
            </a:r>
            <a:r>
              <a:rPr lang="en-GB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monthly plans incorporating children's Next Steps </a:t>
            </a:r>
            <a:r>
              <a:rPr lang="en-GB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and Interests</a:t>
            </a:r>
            <a:r>
              <a:rPr lang="en-GB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2:00 PM : Circle Time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2:45 PM : Snack Time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4:00 PM : Tea Time 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GB" sz="1600" dirty="0">
                <a:solidFill>
                  <a:srgbClr val="000000"/>
                </a:solidFill>
                <a:latin typeface="Congenial Light" panose="020B0604020202020204" pitchFamily="2" charset="0"/>
              </a:rPr>
              <a:t>4:45 PM : Teeth Brushing </a:t>
            </a:r>
            <a:r>
              <a:rPr lang="en-US" sz="1600" dirty="0">
                <a:latin typeface="Congenial Light" panose="020B0604020202020204" pitchFamily="2" charset="0"/>
              </a:rPr>
              <a:t>​</a:t>
            </a:r>
          </a:p>
          <a:p>
            <a:pPr algn="ctr" rtl="0" fontAlgn="base"/>
            <a:r>
              <a:rPr lang="en-US" sz="1600" dirty="0">
                <a:latin typeface="Congenial Light" panose="020B0604020202020204" pitchFamily="2" charset="0"/>
              </a:rPr>
              <a:t>6:00 PM – Nursery Closes</a:t>
            </a:r>
          </a:p>
          <a:p>
            <a:pPr algn="ctr" rtl="0" fontAlgn="base"/>
            <a:endParaRPr lang="en-US" sz="1600" dirty="0">
              <a:latin typeface="Congenial Light" panose="020B0604020202020204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EA1060-EC67-4404-984B-92E66A92B167}"/>
              </a:ext>
            </a:extLst>
          </p:cNvPr>
          <p:cNvSpPr/>
          <p:nvPr/>
        </p:nvSpPr>
        <p:spPr>
          <a:xfrm>
            <a:off x="399288" y="2749296"/>
            <a:ext cx="6059424" cy="7004304"/>
          </a:xfrm>
          <a:custGeom>
            <a:avLst/>
            <a:gdLst>
              <a:gd name="connsiteX0" fmla="*/ 0 w 6059424"/>
              <a:gd name="connsiteY0" fmla="*/ 0 h 7004304"/>
              <a:gd name="connsiteX1" fmla="*/ 6059424 w 6059424"/>
              <a:gd name="connsiteY1" fmla="*/ 0 h 7004304"/>
              <a:gd name="connsiteX2" fmla="*/ 6059424 w 6059424"/>
              <a:gd name="connsiteY2" fmla="*/ 7004304 h 7004304"/>
              <a:gd name="connsiteX3" fmla="*/ 0 w 6059424"/>
              <a:gd name="connsiteY3" fmla="*/ 7004304 h 7004304"/>
              <a:gd name="connsiteX4" fmla="*/ 0 w 6059424"/>
              <a:gd name="connsiteY4" fmla="*/ 0 h 700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9424" h="7004304" extrusionOk="0">
                <a:moveTo>
                  <a:pt x="0" y="0"/>
                </a:moveTo>
                <a:cubicBezTo>
                  <a:pt x="923541" y="91137"/>
                  <a:pt x="3058788" y="-1184"/>
                  <a:pt x="6059424" y="0"/>
                </a:cubicBezTo>
                <a:cubicBezTo>
                  <a:pt x="6042060" y="3142753"/>
                  <a:pt x="5967479" y="4713950"/>
                  <a:pt x="6059424" y="7004304"/>
                </a:cubicBezTo>
                <a:cubicBezTo>
                  <a:pt x="5073440" y="7024457"/>
                  <a:pt x="2638951" y="6922695"/>
                  <a:pt x="0" y="7004304"/>
                </a:cubicBezTo>
                <a:cubicBezTo>
                  <a:pt x="14341" y="3785690"/>
                  <a:pt x="128429" y="2115167"/>
                  <a:pt x="0" y="0"/>
                </a:cubicBezTo>
                <a:close/>
              </a:path>
            </a:pathLst>
          </a:custGeom>
          <a:noFill/>
          <a:ln>
            <a:extLst>
              <a:ext uri="{C807C97D-BFC1-408E-A445-0C87EB9F89A2}">
                <ask:lineSketchStyleProps xmlns:ask="http://schemas.microsoft.com/office/drawing/2018/sketchyshapes" sd="425241847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2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179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Congenial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Carter</dc:creator>
  <cp:lastModifiedBy>Gary Carter</cp:lastModifiedBy>
  <cp:revision>1</cp:revision>
  <cp:lastPrinted>2022-03-15T15:20:22Z</cp:lastPrinted>
  <dcterms:created xsi:type="dcterms:W3CDTF">2022-03-15T15:09:29Z</dcterms:created>
  <dcterms:modified xsi:type="dcterms:W3CDTF">2023-03-30T10:10:16Z</dcterms:modified>
</cp:coreProperties>
</file>