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98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0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12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0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11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67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622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27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477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75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002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C4870-0D95-4C28-BE3D-9A6BD56606D7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639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elsfieldbrom@yahoo.co.uk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channel/UCBIqDIiLdPr0K8IOuEtlIkA" TargetMode="External"/><Relationship Id="rId3" Type="http://schemas.openxmlformats.org/officeDocument/2006/relationships/hyperlink" Target="mailto:BLENHEIMCFC@BROMLEY.GOV.UK" TargetMode="External"/><Relationship Id="rId7" Type="http://schemas.openxmlformats.org/officeDocument/2006/relationships/hyperlink" Target="https://www.instagram.com/p/B-ps7qjpn2G/?igshid=ufxbzvohtka9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facebook.com/Bromley-Children-Project-2110796529000470/" TargetMode="External"/><Relationship Id="rId5" Type="http://schemas.openxmlformats.org/officeDocument/2006/relationships/hyperlink" Target="http://www.mind.org.uk/" TargetMode="External"/><Relationship Id="rId4" Type="http://schemas.openxmlformats.org/officeDocument/2006/relationships/hyperlink" Target="mailto:COTMANDENECFC@BROMLEY.GOV.UK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picture containing shamrock&#10;&#10;Description automatically generated">
            <a:extLst>
              <a:ext uri="{FF2B5EF4-FFF2-40B4-BE49-F238E27FC236}">
                <a16:creationId xmlns:a16="http://schemas.microsoft.com/office/drawing/2014/main" id="{7811C9CF-4688-0C3F-4138-8D05997669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54" b="8556"/>
          <a:stretch/>
        </p:blipFill>
        <p:spPr>
          <a:xfrm>
            <a:off x="73218" y="119698"/>
            <a:ext cx="6711564" cy="222478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796AF8B-9D1B-1872-0606-24A851590700}"/>
              </a:ext>
            </a:extLst>
          </p:cNvPr>
          <p:cNvSpPr/>
          <p:nvPr/>
        </p:nvSpPr>
        <p:spPr>
          <a:xfrm>
            <a:off x="955677" y="9114164"/>
            <a:ext cx="21668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Bahnschrift Light" panose="020B0502040204020203" pitchFamily="34" charset="0"/>
                <a:cs typeface="Shruti" panose="020B0502040204020203" pitchFamily="34" charset="0"/>
              </a:rPr>
              <a:t>Phone: 01689 853183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C44FF6-7351-492B-06E0-1CDC337490B3}"/>
              </a:ext>
            </a:extLst>
          </p:cNvPr>
          <p:cNvSpPr/>
          <p:nvPr/>
        </p:nvSpPr>
        <p:spPr>
          <a:xfrm>
            <a:off x="3886793" y="9114164"/>
            <a:ext cx="26228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>
                <a:latin typeface="Bahnschrift Light" panose="020B0502040204020203" pitchFamily="34" charset="0"/>
                <a:cs typeface="Shruti" panose="020B0502040204020203" pitchFamily="34" charset="0"/>
              </a:rPr>
              <a:t>Email: </a:t>
            </a:r>
            <a:r>
              <a:rPr lang="en-GB" sz="1200" dirty="0">
                <a:latin typeface="Bahnschrift Light" panose="020B0502040204020203" pitchFamily="34" charset="0"/>
                <a:cs typeface="Shruti" panose="020B05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chelsfieldbrom@yahoo.co.uk</a:t>
            </a:r>
            <a:endParaRPr lang="en-GB" sz="1200" dirty="0">
              <a:latin typeface="Bahnschrift Light" panose="020B0502040204020203" pitchFamily="34" charset="0"/>
              <a:cs typeface="Shruti" panose="020B050204020402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E99A43-DB62-5A3D-91C5-CE481130C683}"/>
              </a:ext>
            </a:extLst>
          </p:cNvPr>
          <p:cNvSpPr/>
          <p:nvPr/>
        </p:nvSpPr>
        <p:spPr>
          <a:xfrm>
            <a:off x="3613980" y="2384722"/>
            <a:ext cx="31684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200" dirty="0">
              <a:solidFill>
                <a:prstClr val="black"/>
              </a:solidFill>
              <a:latin typeface="Arial Narrow" panose="020B0606020202030204" pitchFamily="34" charset="0"/>
              <a:cs typeface="Shruti" panose="020B0502040204020203" pitchFamily="34" charset="0"/>
            </a:endParaRPr>
          </a:p>
          <a:p>
            <a:endParaRPr lang="en-GB" sz="1200" dirty="0">
              <a:solidFill>
                <a:prstClr val="black"/>
              </a:solidFill>
              <a:latin typeface="Arial Narrow" panose="020B0606020202030204" pitchFamily="34" charset="0"/>
              <a:cs typeface="Shruti" panose="020B0502040204020203" pitchFamily="34" charset="0"/>
            </a:endParaRPr>
          </a:p>
          <a:p>
            <a:endParaRPr lang="en-GB" sz="1200" dirty="0">
              <a:solidFill>
                <a:prstClr val="black"/>
              </a:solidFill>
              <a:latin typeface="Arial Narrow" panose="020B0606020202030204" pitchFamily="34" charset="0"/>
              <a:cs typeface="Shruti" panose="020B0502040204020203" pitchFamily="34" charset="0"/>
            </a:endParaRPr>
          </a:p>
          <a:p>
            <a:endParaRPr lang="en-GB" sz="1200" dirty="0">
              <a:solidFill>
                <a:prstClr val="black"/>
              </a:solidFill>
              <a:latin typeface="Arial Narrow" panose="020B0606020202030204" pitchFamily="34" charset="0"/>
              <a:cs typeface="Shruti" panose="020B0502040204020203" pitchFamily="34" charset="0"/>
            </a:endParaRPr>
          </a:p>
          <a:p>
            <a:pPr lvl="0"/>
            <a:endParaRPr lang="en-GB" sz="1200" dirty="0">
              <a:solidFill>
                <a:prstClr val="black"/>
              </a:solidFill>
              <a:latin typeface="Arial Narrow" panose="020B0606020202030204" pitchFamily="34" charset="0"/>
              <a:cs typeface="Shruti" panose="020B0502040204020203" pitchFamily="34" charset="0"/>
            </a:endParaRPr>
          </a:p>
          <a:p>
            <a:pPr lvl="0"/>
            <a:endParaRPr lang="en-GB" sz="1200" dirty="0">
              <a:solidFill>
                <a:prstClr val="black"/>
              </a:solidFill>
              <a:latin typeface="Arial Narrow" panose="020B0606020202030204" pitchFamily="34" charset="0"/>
              <a:cs typeface="Shrut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2484B5-D6C3-DABD-2407-E14BF1408C64}"/>
              </a:ext>
            </a:extLst>
          </p:cNvPr>
          <p:cNvSpPr txBox="1"/>
          <p:nvPr/>
        </p:nvSpPr>
        <p:spPr>
          <a:xfrm>
            <a:off x="221989" y="3665531"/>
            <a:ext cx="3131332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July themes and Celebrations</a:t>
            </a:r>
          </a:p>
          <a:p>
            <a:r>
              <a:rPr lang="en-GB" sz="12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Fairy Tales – We will be talking about our favourite tales and characters. The latter part of July will be ‘moving on’. Please continuously talk to your child about the changes coming. </a:t>
            </a:r>
          </a:p>
          <a:p>
            <a:endParaRPr lang="en-GB" sz="1200" dirty="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  <a:p>
            <a:r>
              <a:rPr lang="en-GB" sz="1200" b="1" u="sng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Dates for your Diary</a:t>
            </a:r>
          </a:p>
          <a:p>
            <a:r>
              <a:rPr lang="en-GB" sz="12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13</a:t>
            </a:r>
            <a:r>
              <a:rPr lang="en-GB" sz="1200" baseline="300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th</a:t>
            </a:r>
            <a:r>
              <a:rPr lang="en-GB" sz="12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 July – Cake Sale </a:t>
            </a:r>
          </a:p>
          <a:p>
            <a:r>
              <a:rPr lang="en-GB" sz="12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13</a:t>
            </a:r>
            <a:r>
              <a:rPr lang="en-GB" sz="1200" baseline="300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th</a:t>
            </a:r>
            <a:r>
              <a:rPr lang="en-GB" sz="12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 July – 6:30pm Defibrillator demonstration </a:t>
            </a:r>
          </a:p>
          <a:p>
            <a:r>
              <a:rPr lang="en-GB" sz="12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20</a:t>
            </a:r>
            <a:r>
              <a:rPr lang="en-GB" sz="1200" baseline="300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th</a:t>
            </a:r>
            <a:r>
              <a:rPr lang="en-GB" sz="12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 July – Party Day</a:t>
            </a:r>
          </a:p>
          <a:p>
            <a:r>
              <a:rPr lang="en-GB" sz="12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21</a:t>
            </a:r>
            <a:r>
              <a:rPr lang="en-GB" sz="1200" baseline="300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st</a:t>
            </a:r>
            <a:r>
              <a:rPr lang="en-GB" sz="12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 July – Graduation ceremony (Raffle draw)</a:t>
            </a:r>
          </a:p>
          <a:p>
            <a:r>
              <a:rPr lang="en-GB" sz="12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21</a:t>
            </a:r>
            <a:r>
              <a:rPr lang="en-GB" sz="1200" baseline="300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st</a:t>
            </a:r>
            <a:r>
              <a:rPr lang="en-GB" sz="12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 July – Preschool End of Term</a:t>
            </a:r>
          </a:p>
          <a:p>
            <a:r>
              <a:rPr lang="en-GB" sz="12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18</a:t>
            </a:r>
            <a:r>
              <a:rPr lang="en-GB" sz="1200" baseline="300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th</a:t>
            </a:r>
            <a:r>
              <a:rPr lang="en-GB" sz="12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 August – Nursery’s Last day of term</a:t>
            </a:r>
          </a:p>
          <a:p>
            <a:endParaRPr lang="en-GB" sz="1200" dirty="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  <a:p>
            <a:r>
              <a:rPr lang="en-GB" sz="12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New term begins 4</a:t>
            </a:r>
            <a:r>
              <a:rPr lang="en-GB" sz="1200" baseline="300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th</a:t>
            </a:r>
            <a:r>
              <a:rPr lang="en-GB" sz="12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 September 2023.</a:t>
            </a:r>
          </a:p>
          <a:p>
            <a:endParaRPr lang="en-GB" sz="1200" dirty="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  <a:p>
            <a:r>
              <a:rPr lang="en-GB" sz="12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If you require to book your child to attend extra days during the holidays, please email with dates and hours to enable us to confirm.  </a:t>
            </a:r>
          </a:p>
          <a:p>
            <a:endParaRPr lang="en-GB" sz="1200" dirty="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  <a:p>
            <a:r>
              <a:rPr lang="en-GB" sz="12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We will be holding a cake sale on Thursday 13</a:t>
            </a:r>
            <a:r>
              <a:rPr lang="en-GB" sz="1200" baseline="300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th</a:t>
            </a:r>
            <a:r>
              <a:rPr lang="en-GB" sz="12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 July to raise money for the British Heart Foundation. Cakes will be available to purchase at collection time 12:15. If your child is here for a longer day, please send them in with some money in a purse. They will be able to buy a cake during the day. </a:t>
            </a:r>
          </a:p>
          <a:p>
            <a:endParaRPr lang="en-GB" sz="1200" dirty="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  <a:p>
            <a:endParaRPr lang="en-GB" sz="1200" dirty="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  <a:p>
            <a:endParaRPr lang="en-GB" sz="1100" dirty="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1EDC335-EBBA-220B-A6D4-BB0890ECC58D}"/>
              </a:ext>
            </a:extLst>
          </p:cNvPr>
          <p:cNvSpPr/>
          <p:nvPr/>
        </p:nvSpPr>
        <p:spPr>
          <a:xfrm>
            <a:off x="3613980" y="3373143"/>
            <a:ext cx="324402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300" dirty="0">
              <a:latin typeface="Arial Narrow" panose="020B0606020202030204" pitchFamily="34" charset="0"/>
              <a:cs typeface="Shruti" panose="020B0502040204020203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874AD9A-682B-8BF8-E220-A547C9ADC331}"/>
              </a:ext>
            </a:extLst>
          </p:cNvPr>
          <p:cNvCxnSpPr>
            <a:cxnSpLocks/>
          </p:cNvCxnSpPr>
          <p:nvPr/>
        </p:nvCxnSpPr>
        <p:spPr>
          <a:xfrm>
            <a:off x="3504680" y="3585051"/>
            <a:ext cx="0" cy="48521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EDFE071-EB77-38B5-45C6-120E4C7BA8BC}"/>
              </a:ext>
            </a:extLst>
          </p:cNvPr>
          <p:cNvSpPr txBox="1"/>
          <p:nvPr/>
        </p:nvSpPr>
        <p:spPr>
          <a:xfrm>
            <a:off x="3613980" y="3665531"/>
            <a:ext cx="31313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Raffle tickets will be on sale shortly and the draw will </a:t>
            </a:r>
            <a:r>
              <a:rPr lang="en-GB" sz="1100">
                <a:latin typeface="Bahnschrift Light SemiCondensed" panose="020B0502040204020203" pitchFamily="34" charset="0"/>
                <a:cs typeface="Shruti" panose="020B0502040204020203" pitchFamily="34" charset="0"/>
              </a:rPr>
              <a:t>be the </a:t>
            </a:r>
            <a:r>
              <a:rPr lang="en-GB" sz="11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last day of term. Proceeds also going to the British Heart Foundation. You will be emailed a flyer with prizes being raffled.  </a:t>
            </a:r>
          </a:p>
          <a:p>
            <a:endParaRPr lang="en-GB" sz="1100" dirty="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  <a:p>
            <a:r>
              <a:rPr lang="en-GB" sz="11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Some of our local shops have been very generous in providing prizes. We take this opportunity to thank them for their support. </a:t>
            </a:r>
          </a:p>
          <a:p>
            <a:endParaRPr lang="en-GB" sz="1100" dirty="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  <a:p>
            <a:r>
              <a:rPr lang="en-GB" sz="11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Lastly the end of term is fast approaching. We will miss all our children going off to reception class, we wish them luck as they move on.</a:t>
            </a:r>
          </a:p>
          <a:p>
            <a:endParaRPr lang="en-GB" sz="1100" dirty="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  <a:p>
            <a:r>
              <a:rPr lang="en-GB" sz="11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Sadly, we will also be losing Emily, she will be moving on in August. Emily has been with us for many years and is a big part of our nursery family, she will be greatly missed. </a:t>
            </a:r>
          </a:p>
          <a:p>
            <a:endParaRPr lang="en-GB" sz="1100" dirty="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  <a:p>
            <a:r>
              <a:rPr lang="en-GB" sz="11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Claire has now joined the Nursery, and I’m sure your paths will cross in the foreseeable future. </a:t>
            </a:r>
          </a:p>
          <a:p>
            <a:endParaRPr lang="en-GB" sz="1100" dirty="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  <a:p>
            <a:r>
              <a:rPr lang="en-GB" sz="1100" b="1" u="sng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Gentle Reminder</a:t>
            </a:r>
          </a:p>
          <a:p>
            <a:r>
              <a:rPr lang="en-GB" sz="11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Please can all children return the library books they have at home.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B0F314-0BC2-71CF-3065-DDF3BF019D98}"/>
              </a:ext>
            </a:extLst>
          </p:cNvPr>
          <p:cNvSpPr/>
          <p:nvPr/>
        </p:nvSpPr>
        <p:spPr>
          <a:xfrm>
            <a:off x="411306" y="2228219"/>
            <a:ext cx="63340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>
                <a:latin typeface="Baguet Script" panose="020B0604020202020204" pitchFamily="2" charset="0"/>
                <a:cs typeface="Shruti" panose="020B0502040204020203" pitchFamily="34" charset="0"/>
              </a:rPr>
              <a:t>The Chelsfield Preschool and Nursery Newsletter July 2023</a:t>
            </a:r>
          </a:p>
        </p:txBody>
      </p:sp>
    </p:spTree>
    <p:extLst>
      <p:ext uri="{BB962C8B-B14F-4D97-AF65-F5344CB8AC3E}">
        <p14:creationId xmlns:p14="http://schemas.microsoft.com/office/powerpoint/2010/main" val="4098429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9064F-5788-EC1A-4B77-B2FDAC2CE309}"/>
              </a:ext>
            </a:extLst>
          </p:cNvPr>
          <p:cNvSpPr/>
          <p:nvPr/>
        </p:nvSpPr>
        <p:spPr>
          <a:xfrm>
            <a:off x="270186" y="5781040"/>
            <a:ext cx="2767654" cy="33832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0C4BD0-8C2E-591D-587D-2D7C7A11A6F1}"/>
              </a:ext>
            </a:extLst>
          </p:cNvPr>
          <p:cNvSpPr/>
          <p:nvPr/>
        </p:nvSpPr>
        <p:spPr>
          <a:xfrm>
            <a:off x="188530" y="2087298"/>
            <a:ext cx="2849309" cy="32568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EBD5E9-00A9-453E-4873-E1889803B327}"/>
              </a:ext>
            </a:extLst>
          </p:cNvPr>
          <p:cNvSpPr/>
          <p:nvPr/>
        </p:nvSpPr>
        <p:spPr>
          <a:xfrm>
            <a:off x="188530" y="540967"/>
            <a:ext cx="63340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>
                <a:latin typeface="Baguet Script" panose="020B0604020202020204" pitchFamily="2" charset="0"/>
                <a:cs typeface="Shruti" panose="020B0502040204020203" pitchFamily="34" charset="0"/>
              </a:rPr>
              <a:t>The Chelsfield Preschool and Nursery Newsletter July 2023</a:t>
            </a:r>
          </a:p>
        </p:txBody>
      </p:sp>
      <p:pic>
        <p:nvPicPr>
          <p:cNvPr id="6" name="Picture 5" descr="A blu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9F96894E-46D8-3C42-47CA-6A01A46923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611" y="2131946"/>
            <a:ext cx="3393203" cy="210055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BCB3BA8-A50D-CDD9-782A-C7BE6BE8E4AA}"/>
              </a:ext>
            </a:extLst>
          </p:cNvPr>
          <p:cNvSpPr/>
          <p:nvPr/>
        </p:nvSpPr>
        <p:spPr>
          <a:xfrm>
            <a:off x="3613980" y="3373143"/>
            <a:ext cx="324402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300" dirty="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9D0AC0-42D9-C89D-911D-A7DA78A94519}"/>
              </a:ext>
            </a:extLst>
          </p:cNvPr>
          <p:cNvSpPr txBox="1"/>
          <p:nvPr/>
        </p:nvSpPr>
        <p:spPr>
          <a:xfrm>
            <a:off x="270186" y="2155902"/>
            <a:ext cx="246285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Local Family Centres</a:t>
            </a:r>
          </a:p>
          <a:p>
            <a:endParaRPr lang="en-GB" sz="1200" b="1" dirty="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  <a:p>
            <a:r>
              <a:rPr lang="en-GB" sz="12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Blenheim Children and Family Centre</a:t>
            </a:r>
          </a:p>
          <a:p>
            <a:r>
              <a:rPr lang="en-GB" sz="12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Email –</a:t>
            </a:r>
            <a:r>
              <a:rPr lang="en-GB" sz="1200" dirty="0">
                <a:latin typeface="Bahnschrift Light SemiCondensed" panose="020B0502040204020203" pitchFamily="34" charset="0"/>
                <a:cs typeface="Shruti" panose="020B0502040204020203" pitchFamily="34" charset="0"/>
                <a:hlinkClick r:id="rId3"/>
              </a:rPr>
              <a:t>BLENHEIMCFC@BROMLEY.GOV.UK</a:t>
            </a:r>
            <a:endParaRPr lang="en-GB" sz="1200" dirty="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  <a:p>
            <a:r>
              <a:rPr lang="en-GB" sz="12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Phone – 01689 831193</a:t>
            </a:r>
          </a:p>
          <a:p>
            <a:endParaRPr lang="en-GB" sz="1200" dirty="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  <a:p>
            <a:r>
              <a:rPr lang="en-GB" sz="12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Cotmandene Family Centre</a:t>
            </a:r>
          </a:p>
          <a:p>
            <a:r>
              <a:rPr lang="en-GB" sz="12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Email – </a:t>
            </a:r>
            <a:r>
              <a:rPr lang="en-GB" sz="1200" dirty="0">
                <a:latin typeface="Bahnschrift Light SemiCondensed" panose="020B0502040204020203" pitchFamily="34" charset="0"/>
                <a:cs typeface="Shruti" panose="020B0502040204020203" pitchFamily="34" charset="0"/>
                <a:hlinkClick r:id="rId4"/>
              </a:rPr>
              <a:t>COTMANDENECFC@BROMLEY.GOV.UK</a:t>
            </a:r>
            <a:endParaRPr lang="en-GB" sz="1200" dirty="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  <a:p>
            <a:r>
              <a:rPr lang="en-GB" sz="12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Phone – 0208 300 2548</a:t>
            </a:r>
          </a:p>
          <a:p>
            <a:endParaRPr lang="en-GB" sz="1200" dirty="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  <a:p>
            <a:r>
              <a:rPr lang="en-GB" sz="1200" dirty="0">
                <a:latin typeface="Bahnschrift SemiLight SemiConde" panose="020B0502040204020203" pitchFamily="34" charset="0"/>
              </a:rPr>
              <a:t>Children and Family Centres offer a range of services to meet the needs of children under five and support their families. </a:t>
            </a:r>
            <a:endParaRPr lang="en-GB" sz="1200" dirty="0">
              <a:latin typeface="Bahnschrift SemiLight SemiConde" panose="020B0502040204020203" pitchFamily="34" charset="0"/>
              <a:cs typeface="Shruti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81F14B-3CD9-20E2-D870-0495D474F8A6}"/>
              </a:ext>
            </a:extLst>
          </p:cNvPr>
          <p:cNvSpPr txBox="1"/>
          <p:nvPr/>
        </p:nvSpPr>
        <p:spPr>
          <a:xfrm>
            <a:off x="354940" y="5949186"/>
            <a:ext cx="32590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latin typeface="Bahnschrift SemiLight SemiConde" panose="020B0502040204020203" pitchFamily="34" charset="0"/>
              </a:rPr>
              <a:t>Mental Health Support</a:t>
            </a:r>
          </a:p>
          <a:p>
            <a:endParaRPr lang="en-GB" sz="1200" dirty="0">
              <a:latin typeface="Bahnschrift SemiLight SemiConde" panose="020B0502040204020203" pitchFamily="34" charset="0"/>
            </a:endParaRPr>
          </a:p>
          <a:p>
            <a:r>
              <a:rPr lang="en-GB" sz="1200" dirty="0">
                <a:latin typeface="Bahnschrift SemiLight SemiConde" panose="020B0502040204020203" pitchFamily="34" charset="0"/>
              </a:rPr>
              <a:t>NHS - 111</a:t>
            </a:r>
          </a:p>
          <a:p>
            <a:endParaRPr lang="en-GB" sz="1200" dirty="0">
              <a:latin typeface="Bahnschrift SemiLight SemiConde" panose="020B0502040204020203" pitchFamily="34" charset="0"/>
            </a:endParaRPr>
          </a:p>
          <a:p>
            <a:r>
              <a:rPr lang="en-GB" sz="1200" dirty="0">
                <a:latin typeface="Bahnschrift SemiLight SemiConde" panose="020B0502040204020203" pitchFamily="34" charset="0"/>
              </a:rPr>
              <a:t>Samaritans - 116 123</a:t>
            </a:r>
          </a:p>
          <a:p>
            <a:endParaRPr lang="en-GB" sz="1200" dirty="0">
              <a:latin typeface="Bahnschrift SemiLight SemiConde" panose="020B0502040204020203" pitchFamily="34" charset="0"/>
            </a:endParaRPr>
          </a:p>
          <a:p>
            <a:r>
              <a:rPr lang="en-GB" sz="1200" dirty="0">
                <a:latin typeface="Bahnschrift SemiLight SemiConde" panose="020B0502040204020203" pitchFamily="34" charset="0"/>
              </a:rPr>
              <a:t>Mind - </a:t>
            </a:r>
            <a:r>
              <a:rPr lang="en-GB" sz="1200" dirty="0">
                <a:latin typeface="Bahnschrift SemiLight SemiConde" panose="020B0502040204020203" pitchFamily="34" charset="0"/>
                <a:hlinkClick r:id="rId5"/>
              </a:rPr>
              <a:t>www.mind.org.uk</a:t>
            </a:r>
            <a:endParaRPr lang="en-GB" sz="1200" dirty="0">
              <a:latin typeface="Bahnschrift SemiLight SemiConde" panose="020B0502040204020203" pitchFamily="34" charset="0"/>
            </a:endParaRPr>
          </a:p>
          <a:p>
            <a:endParaRPr lang="en-GB" sz="1200" dirty="0">
              <a:latin typeface="Bahnschrift SemiLight SemiConde" panose="020B0502040204020203" pitchFamily="34" charset="0"/>
            </a:endParaRPr>
          </a:p>
          <a:p>
            <a:r>
              <a:rPr lang="en-GB" sz="1200" dirty="0">
                <a:latin typeface="Bahnschrift SemiLight SemiConde" panose="020B0502040204020203" pitchFamily="34" charset="0"/>
              </a:rPr>
              <a:t>Self-Help Ideas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200" dirty="0">
                <a:latin typeface="Bahnschrift SemiLight SemiConde" panose="020B0502040204020203" pitchFamily="34" charset="0"/>
              </a:rPr>
              <a:t>Maintain a Healthy diet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200" dirty="0">
                <a:latin typeface="Bahnschrift SemiLight SemiConde" panose="020B0502040204020203" pitchFamily="34" charset="0"/>
              </a:rPr>
              <a:t>Exercise regularly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200" dirty="0">
                <a:latin typeface="Bahnschrift SemiLight SemiConde" panose="020B0502040204020203" pitchFamily="34" charset="0"/>
              </a:rPr>
              <a:t>Connect with others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200" dirty="0">
                <a:latin typeface="Bahnschrift SemiLight SemiConde" panose="020B0502040204020203" pitchFamily="34" charset="0"/>
              </a:rPr>
              <a:t>Set goals and challenges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200" dirty="0">
                <a:latin typeface="Bahnschrift SemiLight SemiConde" panose="020B0502040204020203" pitchFamily="34" charset="0"/>
              </a:rPr>
              <a:t>Take up a Hobby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200" dirty="0">
                <a:latin typeface="Bahnschrift SemiLight SemiConde" panose="020B0502040204020203" pitchFamily="34" charset="0"/>
              </a:rPr>
              <a:t>Volunteer in the Community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200" dirty="0">
                <a:latin typeface="Bahnschrift SemiLight SemiConde" panose="020B0502040204020203" pitchFamily="34" charset="0"/>
              </a:rPr>
              <a:t>Avoid unhealthy habits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2731D4-FB0D-8868-F1CB-2E5E442122E3}"/>
              </a:ext>
            </a:extLst>
          </p:cNvPr>
          <p:cNvSpPr/>
          <p:nvPr/>
        </p:nvSpPr>
        <p:spPr>
          <a:xfrm>
            <a:off x="2668333" y="4519996"/>
            <a:ext cx="3691464" cy="193275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656AE6-9CC2-3682-6C41-53CA489E4883}"/>
              </a:ext>
            </a:extLst>
          </p:cNvPr>
          <p:cNvSpPr txBox="1"/>
          <p:nvPr/>
        </p:nvSpPr>
        <p:spPr>
          <a:xfrm>
            <a:off x="2733040" y="4597835"/>
            <a:ext cx="364925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latin typeface="Bahnschrift SemiLight SemiConde" panose="020B0502040204020203" pitchFamily="34" charset="0"/>
              </a:rPr>
              <a:t>The Bromley Children Project and partners continue to ensure that support, activities and services are made available to the local community.</a:t>
            </a:r>
          </a:p>
          <a:p>
            <a:endParaRPr lang="en-GB" sz="1200" dirty="0">
              <a:latin typeface="Bahnschrift SemiLight SemiConde" panose="020B0502040204020203" pitchFamily="34" charset="0"/>
            </a:endParaRPr>
          </a:p>
          <a:p>
            <a:r>
              <a:rPr lang="en-GB" sz="1200" dirty="0">
                <a:latin typeface="Bahnschrift SemiLight SemiConde" panose="020B0502040204020203" pitchFamily="34" charset="0"/>
              </a:rPr>
              <a:t>Social media: for up-to-date information, announcements and much more please visit our social media pages.</a:t>
            </a:r>
          </a:p>
          <a:p>
            <a:r>
              <a:rPr lang="en-GB" sz="1200" dirty="0">
                <a:latin typeface="Bahnschrift SemiLight SemiConde" panose="020B0502040204020203" pitchFamily="34" charset="0"/>
              </a:rPr>
              <a:t>Facebook </a:t>
            </a:r>
            <a:r>
              <a:rPr lang="en-GB" sz="1200" dirty="0">
                <a:latin typeface="Bahnschrift SemiLight SemiConde" panose="020B0502040204020203" pitchFamily="34" charset="0"/>
                <a:hlinkClick r:id="rId6"/>
              </a:rPr>
              <a:t>The Bromley Children Project - Facebook</a:t>
            </a:r>
            <a:endParaRPr lang="en-GB" sz="1200" dirty="0">
              <a:latin typeface="Bahnschrift SemiLight SemiConde" panose="020B0502040204020203" pitchFamily="34" charset="0"/>
            </a:endParaRPr>
          </a:p>
          <a:p>
            <a:r>
              <a:rPr lang="en-GB" sz="1200" dirty="0">
                <a:latin typeface="Bahnschrift SemiLight SemiConde" panose="020B0502040204020203" pitchFamily="34" charset="0"/>
              </a:rPr>
              <a:t>Instagram </a:t>
            </a:r>
            <a:r>
              <a:rPr lang="en-GB" sz="1200" dirty="0">
                <a:latin typeface="Bahnschrift SemiLight SemiConde" panose="020B0502040204020203" pitchFamily="34" charset="0"/>
                <a:hlinkClick r:id="rId7"/>
              </a:rPr>
              <a:t>The Bromley Children Project – Instagram </a:t>
            </a:r>
            <a:endParaRPr lang="en-GB" sz="1200" dirty="0">
              <a:latin typeface="Bahnschrift SemiLight SemiConde" panose="020B0502040204020203" pitchFamily="34" charset="0"/>
            </a:endParaRPr>
          </a:p>
          <a:p>
            <a:r>
              <a:rPr lang="en-GB" sz="1200" dirty="0" err="1">
                <a:latin typeface="Bahnschrift SemiLight SemiConde" panose="020B0502040204020203" pitchFamily="34" charset="0"/>
              </a:rPr>
              <a:t>Youtube</a:t>
            </a:r>
            <a:r>
              <a:rPr lang="en-GB" sz="1200" dirty="0">
                <a:latin typeface="Bahnschrift SemiLight SemiConde" panose="020B0502040204020203" pitchFamily="34" charset="0"/>
              </a:rPr>
              <a:t>  </a:t>
            </a:r>
            <a:r>
              <a:rPr lang="en-GB" sz="1200" dirty="0">
                <a:latin typeface="Bahnschrift SemiLight SemiConde" panose="020B0502040204020203" pitchFamily="34" charset="0"/>
                <a:hlinkClick r:id="rId8"/>
              </a:rPr>
              <a:t>The Bromley Children Project - Creative Kids</a:t>
            </a:r>
            <a:r>
              <a:rPr lang="en-GB" sz="1200" dirty="0">
                <a:latin typeface="Bahnschrift SemiLight SemiConde" panose="020B0502040204020203" pitchFamily="34" charset="0"/>
              </a:rPr>
              <a:t> </a:t>
            </a:r>
          </a:p>
          <a:p>
            <a:endParaRPr lang="en-GB" sz="1200" dirty="0">
              <a:latin typeface="Bahnschrift SemiLight SemiConde" panose="020B0502040204020203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8557109-0C14-4977-8A5B-870A69622B49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r="63162"/>
          <a:stretch/>
        </p:blipFill>
        <p:spPr>
          <a:xfrm>
            <a:off x="3820162" y="6818089"/>
            <a:ext cx="1973622" cy="278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700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50</TotalTime>
  <Words>546</Words>
  <Application>Microsoft Office PowerPoint</Application>
  <PresentationFormat>A4 Paper (210x297 mm)</PresentationFormat>
  <Paragraphs>70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Arial Narrow</vt:lpstr>
      <vt:lpstr>Baguet Script</vt:lpstr>
      <vt:lpstr>Bahnschrift Light</vt:lpstr>
      <vt:lpstr>Bahnschrift Light SemiCondensed</vt:lpstr>
      <vt:lpstr>Bahnschrift SemiLight SemiConde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Carter</dc:creator>
  <cp:lastModifiedBy>Gary Carter</cp:lastModifiedBy>
  <cp:revision>2</cp:revision>
  <cp:lastPrinted>2023-07-03T14:56:02Z</cp:lastPrinted>
  <dcterms:created xsi:type="dcterms:W3CDTF">2023-07-03T14:25:20Z</dcterms:created>
  <dcterms:modified xsi:type="dcterms:W3CDTF">2023-07-25T16:37:11Z</dcterms:modified>
</cp:coreProperties>
</file>