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4933"/>
    <a:srgbClr val="10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9B07E-6747-4C24-9F82-BDFD5205B4BC}" v="5" dt="2024-11-29T12:00:45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33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8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2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1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7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7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7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0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3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wa.org.uk/" TargetMode="External"/><Relationship Id="rId3" Type="http://schemas.openxmlformats.org/officeDocument/2006/relationships/hyperlink" Target="mailto:COTMANDENECFC@BROMLEY.GOV.UK" TargetMode="External"/><Relationship Id="rId7" Type="http://schemas.openxmlformats.org/officeDocument/2006/relationships/hyperlink" Target="mailto:info@bcwa.org.uk" TargetMode="External"/><Relationship Id="rId2" Type="http://schemas.openxmlformats.org/officeDocument/2006/relationships/hyperlink" Target="mailto:BLENHEIMCFC@BROMLEY.GOV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tionaldahelpline.org.uk/" TargetMode="External"/><Relationship Id="rId11" Type="http://schemas.openxmlformats.org/officeDocument/2006/relationships/image" Target="../media/image4.png"/><Relationship Id="rId5" Type="http://schemas.openxmlformats.org/officeDocument/2006/relationships/hyperlink" Target="mailto:help@nspcc.org,uk" TargetMode="External"/><Relationship Id="rId10" Type="http://schemas.openxmlformats.org/officeDocument/2006/relationships/hyperlink" Target="mailto:iass@bromley.gov.uk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fostering@bromley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E99A43-DB62-5A3D-91C5-CE481130C683}"/>
              </a:ext>
            </a:extLst>
          </p:cNvPr>
          <p:cNvSpPr/>
          <p:nvPr/>
        </p:nvSpPr>
        <p:spPr>
          <a:xfrm>
            <a:off x="3613980" y="2384722"/>
            <a:ext cx="3168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484B5-D6C3-DABD-2407-E14BF1408C64}"/>
              </a:ext>
            </a:extLst>
          </p:cNvPr>
          <p:cNvSpPr txBox="1"/>
          <p:nvPr/>
        </p:nvSpPr>
        <p:spPr>
          <a:xfrm>
            <a:off x="257744" y="2151648"/>
            <a:ext cx="3131332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rgbClr val="914933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Dates For December 2024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Friday 20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 – Last day of term for all children.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Nursery closed for all children from Monday 23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rd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 2024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Nursery children return on Thursday 2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nd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January 2025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Pre-school children return on Monday 6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January 2025</a:t>
            </a:r>
          </a:p>
          <a:p>
            <a:r>
              <a:rPr lang="en-GB" sz="1100" b="1" u="sng" dirty="0">
                <a:solidFill>
                  <a:srgbClr val="914933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Activity dates for December 2024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Thursday 12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Dec- Christmas jumper day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There will be no Ballet on the 2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nd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 and the last Ballet session of this term is the 16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December. 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Tuesday 17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Dec- Christmas Performance for all children – Parents are welcome to come and watch at 11.30 a.m. If possible,  we would like all children to wear a Christmas jumper for the performance .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Tuesday 17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 – Christmas Lunch for those children who have a hot lunch .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19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 – Christmas Party for all children – if this is not your child’s usual day,  please bring them at 9.15 and pick up at 12.15 .</a:t>
            </a:r>
          </a:p>
          <a:p>
            <a:endParaRPr lang="en-GB" sz="1100" b="1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If you would like extra hours for January, please 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E-mail in to enable us to accommodate the changes.</a:t>
            </a: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Our theme for December is-  Past and Present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looking at-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Times to celebrate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Creature timeline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Gifts</a:t>
            </a:r>
          </a:p>
          <a:p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We </a:t>
            </a: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will be </a:t>
            </a: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celebrating Hanukkah, </a:t>
            </a: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and Christmas.</a:t>
            </a: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Cooking for December will be Reindeer biscuits and chocolate logs.</a:t>
            </a: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Our Science experiment is –Santa’s Magic Milk.</a:t>
            </a: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 </a:t>
            </a:r>
            <a:r>
              <a:rPr lang="en-GB" sz="1100" b="1" u="sng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Gentle Reminders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can parents ensure all children have a Winter coat each day, no dresses or tights to be worn.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ensure sufficient nappies, pull-ups and wipes are provided as unfortunately there will be a charge if we need to continuously supply these.</a:t>
            </a:r>
          </a:p>
          <a:p>
            <a:endParaRPr lang="en-GB" sz="1100" b="1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EDC335-EBBA-220B-A6D4-BB0890ECC58D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74AD9A-682B-8BF8-E220-A547C9ADC331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398112" y="2211358"/>
            <a:ext cx="53197" cy="7198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EDFE071-EB77-38B5-45C6-120E4C7BA8BC}"/>
              </a:ext>
            </a:extLst>
          </p:cNvPr>
          <p:cNvSpPr txBox="1"/>
          <p:nvPr/>
        </p:nvSpPr>
        <p:spPr>
          <a:xfrm>
            <a:off x="3538420" y="2092723"/>
            <a:ext cx="313133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Punctuality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Arrival times for Preschool </a:t>
            </a:r>
            <a:r>
              <a:rPr kumimoji="0" lang="en-GB" sz="11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9.15 until 12.15,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no entry after 9.30am unless pre-arranged with management.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ensure you arrive on time for drop off and collection.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For our Nursery children- If you are running late, it is imperative that we are notified in advance as this has an impact on our daily food preparation especially with allergies and intolerances.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Please remember to contact the Nursery if your child is absent, all absences are recorded as this is now a requirement due to safeguarding and is implemented to protect all children.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requesting a third emergency contact if you do not have this in place at present, please provide this as soon as possible.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Please notify us if you are going to be picking your child up early 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u="sng" dirty="0">
              <a:solidFill>
                <a:prstClr val="black"/>
              </a:solidFill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Carpark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Please remember children are not to play in the carpark  and no entry remains between 9am and 3pm. Please be mindful of speed when entering and exiting. </a:t>
            </a: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Children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 should not be left in cars unattended.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solidFill>
                <a:prstClr val="black"/>
              </a:solidFill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We have updated our local support services board in the foyer, please feel free to have a look and speak to a member of the team if you require any further assistance. .</a:t>
            </a:r>
          </a:p>
          <a:p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	</a:t>
            </a:r>
          </a:p>
          <a:p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We would like to wish you all a Merry Christmas and a Happy New Year .</a:t>
            </a:r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B0F314-0BC2-71CF-3065-DDF3BF019D98}"/>
              </a:ext>
            </a:extLst>
          </p:cNvPr>
          <p:cNvSpPr/>
          <p:nvPr/>
        </p:nvSpPr>
        <p:spPr>
          <a:xfrm>
            <a:off x="231109" y="1380361"/>
            <a:ext cx="6334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solidFill>
                  <a:schemeClr val="accent6">
                    <a:lumMod val="50000"/>
                  </a:schemeClr>
                </a:solidFill>
                <a:latin typeface="Baguet Script" panose="020B0604020202020204" pitchFamily="2" charset="0"/>
                <a:cs typeface="Shruti" panose="020B0502040204020203" pitchFamily="34" charset="0"/>
              </a:rPr>
              <a:t>The Chelsfield Preschool and Nursery Newsletter December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5B5336-2992-A2C5-4297-7830670ABC52}"/>
              </a:ext>
            </a:extLst>
          </p:cNvPr>
          <p:cNvSpPr txBox="1"/>
          <p:nvPr/>
        </p:nvSpPr>
        <p:spPr>
          <a:xfrm>
            <a:off x="3416184" y="7818928"/>
            <a:ext cx="342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contact us on; Phone- 01689853183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Email- Chelsfieldbrom@yahoo.co.uk</a:t>
            </a:r>
            <a:endParaRPr lang="en-GB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3CA219-6F37-F01A-FC09-89F9FCC76E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019" t="9147" r="3896" b="7279"/>
          <a:stretch/>
        </p:blipFill>
        <p:spPr>
          <a:xfrm>
            <a:off x="3792399" y="8482002"/>
            <a:ext cx="2666319" cy="12526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171879-1014-1464-9082-45FC7BFC0A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2086" b="3235"/>
          <a:stretch/>
        </p:blipFill>
        <p:spPr>
          <a:xfrm>
            <a:off x="0" y="0"/>
            <a:ext cx="6845184" cy="14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9064F-5788-EC1A-4B77-B2FDAC2CE309}"/>
              </a:ext>
            </a:extLst>
          </p:cNvPr>
          <p:cNvSpPr/>
          <p:nvPr/>
        </p:nvSpPr>
        <p:spPr>
          <a:xfrm>
            <a:off x="270186" y="5781040"/>
            <a:ext cx="2767654" cy="3383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Local Family Centres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Blenheim Children and Family Centre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Email –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  <a:hlinkClick r:id="rId2"/>
              </a:rPr>
              <a:t>BLENHEIMCFC@BROMLEY.GOV.UK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Phone – 01689 831193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Cotmandene Family Centre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Email –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  <a:hlinkClick r:id="rId3"/>
              </a:rPr>
              <a:t>COTMANDENECFC@BROMLEY.GOV.UK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Phone – 0208 300 2548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Light SemiConde" panose="020B0502040204020203" pitchFamily="34" charset="0"/>
                <a:ea typeface="+mn-ea"/>
                <a:cs typeface="+mn-cs"/>
              </a:rPr>
              <a:t>Children and Family Centres offer a range of services to meet the needs of children under five and support their families. 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Light SemiConde" panose="020B0502040204020203" pitchFamily="34" charset="0"/>
              <a:ea typeface="+mn-ea"/>
              <a:cs typeface="Shrut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0C4BD0-8C2E-591D-587D-2D7C7A11A6F1}"/>
              </a:ext>
            </a:extLst>
          </p:cNvPr>
          <p:cNvSpPr/>
          <p:nvPr/>
        </p:nvSpPr>
        <p:spPr>
          <a:xfrm>
            <a:off x="188530" y="2087298"/>
            <a:ext cx="2849309" cy="3256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EBD5E9-00A9-453E-4873-E1889803B327}"/>
              </a:ext>
            </a:extLst>
          </p:cNvPr>
          <p:cNvSpPr/>
          <p:nvPr/>
        </p:nvSpPr>
        <p:spPr>
          <a:xfrm>
            <a:off x="188530" y="264626"/>
            <a:ext cx="6334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solidFill>
                  <a:schemeClr val="accent6">
                    <a:lumMod val="50000"/>
                  </a:schemeClr>
                </a:solidFill>
                <a:latin typeface="Baguet Script" panose="020B0604020202020204" pitchFamily="2" charset="0"/>
                <a:cs typeface="Shruti" panose="020B0502040204020203" pitchFamily="34" charset="0"/>
              </a:rPr>
              <a:t>The Chelsfield Preschool and Nursery Newsletter December 2024</a:t>
            </a:r>
          </a:p>
        </p:txBody>
      </p:sp>
      <p:pic>
        <p:nvPicPr>
          <p:cNvPr id="6" name="Picture 5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9F96894E-46D8-3C42-47CA-6A01A46923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181" y="2020904"/>
            <a:ext cx="2849309" cy="176385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CB3BA8-A50D-CDD9-782A-C7BE6BE8E4AA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9D0AC0-42D9-C89D-911D-A7DA78A94519}"/>
              </a:ext>
            </a:extLst>
          </p:cNvPr>
          <p:cNvSpPr txBox="1"/>
          <p:nvPr/>
        </p:nvSpPr>
        <p:spPr>
          <a:xfrm>
            <a:off x="270186" y="2155902"/>
            <a:ext cx="246285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NSPCC Helpline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0808 800 500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Email: </a:t>
            </a:r>
            <a:r>
              <a:rPr lang="en-GB" sz="1200" err="1">
                <a:latin typeface="Bahnschrift SemiLight SemiConde" panose="020B0502040204020203" pitchFamily="34" charset="0"/>
                <a:cs typeface="Shruti" panose="020B0502040204020203" pitchFamily="34" charset="0"/>
                <a:hlinkClick r:id="rId5"/>
              </a:rPr>
              <a:t>help@nspcc.org,uk</a:t>
            </a:r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National Domestic Abuse Helpline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0808 2000 247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Website: 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  <a:hlinkClick r:id="rId6"/>
              </a:rPr>
              <a:t>www.nationaldahelpline.org.uk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 </a:t>
            </a: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Bromley and Croydon Women’s Aid (BCWA)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020 8313 9303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Email: 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  <a:hlinkClick r:id="rId7"/>
              </a:rPr>
              <a:t>info@bcwa.org.uk</a:t>
            </a:r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Website: 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  <a:hlinkClick r:id="rId8"/>
              </a:rPr>
              <a:t>www.bcwa.org.uk</a:t>
            </a:r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2731D4-FB0D-8868-F1CB-2E5E442122E3}"/>
              </a:ext>
            </a:extLst>
          </p:cNvPr>
          <p:cNvSpPr/>
          <p:nvPr/>
        </p:nvSpPr>
        <p:spPr>
          <a:xfrm>
            <a:off x="3355533" y="3755304"/>
            <a:ext cx="2614281" cy="17638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656AE6-9CC2-3682-6C41-53CA489E4883}"/>
              </a:ext>
            </a:extLst>
          </p:cNvPr>
          <p:cNvSpPr txBox="1"/>
          <p:nvPr/>
        </p:nvSpPr>
        <p:spPr>
          <a:xfrm>
            <a:off x="2814696" y="4031883"/>
            <a:ext cx="36492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Bromley Fostering Team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Phone: 020 8461 7701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Email: </a:t>
            </a:r>
            <a:r>
              <a:rPr lang="en-GB" sz="1200">
                <a:latin typeface="Bahnschrift SemiLight SemiConde" panose="020B0502040204020203" pitchFamily="34" charset="0"/>
                <a:hlinkClick r:id="rId9"/>
              </a:rPr>
              <a:t>fostering@bromley.gov.uk</a:t>
            </a:r>
            <a:r>
              <a:rPr lang="en-GB" sz="1200">
                <a:latin typeface="Bahnschrift SemiLight SemiConde" panose="020B0502040204020203" pitchFamily="34" charset="0"/>
              </a:rPr>
              <a:t> </a:t>
            </a:r>
          </a:p>
          <a:p>
            <a:pPr algn="ctr"/>
            <a:endParaRPr lang="en-GB" sz="1200">
              <a:latin typeface="Bahnschrift SemiLight SemiConde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IASS Bromley 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Phone: 020 8461 7630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Email: </a:t>
            </a:r>
            <a:r>
              <a:rPr lang="en-GB" sz="1200">
                <a:latin typeface="Bahnschrift SemiLight SemiConde" panose="020B0502040204020203" pitchFamily="34" charset="0"/>
                <a:hlinkClick r:id="rId10"/>
              </a:rPr>
              <a:t>iass@bromley.gov.uk</a:t>
            </a:r>
            <a:r>
              <a:rPr lang="en-GB" sz="1200">
                <a:latin typeface="Bahnschrift SemiLight SemiConde" panose="020B0502040204020203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6A540-7271-415A-2B16-4906B5BBD223}"/>
              </a:ext>
            </a:extLst>
          </p:cNvPr>
          <p:cNvSpPr txBox="1"/>
          <p:nvPr/>
        </p:nvSpPr>
        <p:spPr>
          <a:xfrm>
            <a:off x="345202" y="1272821"/>
            <a:ext cx="616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You can contact us on; Phone- 01689853183 </a:t>
            </a:r>
          </a:p>
          <a:p>
            <a:pPr algn="ctr"/>
            <a:r>
              <a:rPr lang="en-GB"/>
              <a:t> Email- Chelsfieldbrom@yahoo.co.uk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E63CEC-B25E-0DD9-0A31-B3883991B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48654" y="6104049"/>
            <a:ext cx="3339160" cy="7284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BF0368-B235-9F1B-CCBB-9CE85C1F20DB}"/>
              </a:ext>
            </a:extLst>
          </p:cNvPr>
          <p:cNvSpPr txBox="1"/>
          <p:nvPr/>
        </p:nvSpPr>
        <p:spPr>
          <a:xfrm>
            <a:off x="3248654" y="6987540"/>
            <a:ext cx="3339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Bromley SEND parents have your say!</a:t>
            </a:r>
          </a:p>
          <a:p>
            <a:pPr algn="ctr"/>
            <a:endParaRPr lang="en-GB" sz="1400"/>
          </a:p>
          <a:p>
            <a:pPr algn="ctr"/>
            <a:r>
              <a:rPr lang="en-GB" sz="1400"/>
              <a:t>We are an independent group of parents and carers who work in partnership with education and health to influence the development of services provided for your child.</a:t>
            </a:r>
          </a:p>
          <a:p>
            <a:pPr algn="ctr"/>
            <a:endParaRPr lang="en-GB" sz="1400"/>
          </a:p>
          <a:p>
            <a:pPr algn="ctr"/>
            <a:r>
              <a:rPr lang="en-GB" sz="1400"/>
              <a:t>https://bromleypcf.co.uk/</a:t>
            </a:r>
          </a:p>
        </p:txBody>
      </p:sp>
    </p:spTree>
    <p:extLst>
      <p:ext uri="{BB962C8B-B14F-4D97-AF65-F5344CB8AC3E}">
        <p14:creationId xmlns:p14="http://schemas.microsoft.com/office/powerpoint/2010/main" val="132570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150</TotalTime>
  <Words>757</Words>
  <Application>Microsoft Office PowerPoint</Application>
  <PresentationFormat>A4 Paper (210x297 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Baguet Script</vt:lpstr>
      <vt:lpstr>Bahnschrift Light SemiCondensed</vt:lpstr>
      <vt:lpstr>Bahnschrift SemiLight SemiConde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Carter</dc:creator>
  <cp:lastModifiedBy>Gary Carter</cp:lastModifiedBy>
  <cp:revision>3</cp:revision>
  <cp:lastPrinted>2024-11-29T12:03:04Z</cp:lastPrinted>
  <dcterms:created xsi:type="dcterms:W3CDTF">2023-07-03T14:25:20Z</dcterms:created>
  <dcterms:modified xsi:type="dcterms:W3CDTF">2025-01-30T10:57:28Z</dcterms:modified>
</cp:coreProperties>
</file>