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1D767B-0983-44C3-B313-B67F913E95CC}" v="2" dt="2024-10-01T14:00:30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327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8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12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1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67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62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27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47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75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00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C4870-0D95-4C28-BE3D-9A6BD56606D7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DD939-4B74-4818-A7FF-EEDDB94C25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3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wa.org.uk/" TargetMode="External"/><Relationship Id="rId3" Type="http://schemas.openxmlformats.org/officeDocument/2006/relationships/hyperlink" Target="mailto:COTMANDENECFC@BROMLEY.GOV.UK" TargetMode="External"/><Relationship Id="rId7" Type="http://schemas.openxmlformats.org/officeDocument/2006/relationships/hyperlink" Target="mailto:info@bcwa.org.uk" TargetMode="External"/><Relationship Id="rId2" Type="http://schemas.openxmlformats.org/officeDocument/2006/relationships/hyperlink" Target="mailto:BLENHEIMCFC@BROMLEY.GOV.U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ationaldahelpline.org.uk/" TargetMode="External"/><Relationship Id="rId11" Type="http://schemas.openxmlformats.org/officeDocument/2006/relationships/image" Target="../media/image4.png"/><Relationship Id="rId5" Type="http://schemas.openxmlformats.org/officeDocument/2006/relationships/hyperlink" Target="mailto:help@nspcc.org,uk" TargetMode="External"/><Relationship Id="rId10" Type="http://schemas.openxmlformats.org/officeDocument/2006/relationships/hyperlink" Target="mailto:iass@bromley.gov.uk" TargetMode="External"/><Relationship Id="rId4" Type="http://schemas.openxmlformats.org/officeDocument/2006/relationships/image" Target="../media/image3.png"/><Relationship Id="rId9" Type="http://schemas.openxmlformats.org/officeDocument/2006/relationships/hyperlink" Target="mailto:fostering@bromley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8E99A43-DB62-5A3D-91C5-CE481130C683}"/>
              </a:ext>
            </a:extLst>
          </p:cNvPr>
          <p:cNvSpPr/>
          <p:nvPr/>
        </p:nvSpPr>
        <p:spPr>
          <a:xfrm>
            <a:off x="3613980" y="2384722"/>
            <a:ext cx="31684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200" dirty="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 dirty="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 dirty="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endParaRPr lang="en-GB" sz="1200" dirty="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pPr lvl="0"/>
            <a:endParaRPr lang="en-GB" sz="1200" dirty="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  <a:p>
            <a:pPr lvl="0"/>
            <a:endParaRPr lang="en-GB" sz="1200" dirty="0">
              <a:solidFill>
                <a:prstClr val="black"/>
              </a:solidFill>
              <a:latin typeface="Arial Narrow" panose="020B0606020202030204" pitchFamily="34" charset="0"/>
              <a:cs typeface="Shrut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2484B5-D6C3-DABD-2407-E14BF1408C64}"/>
              </a:ext>
            </a:extLst>
          </p:cNvPr>
          <p:cNvSpPr txBox="1"/>
          <p:nvPr/>
        </p:nvSpPr>
        <p:spPr>
          <a:xfrm>
            <a:off x="236437" y="2384722"/>
            <a:ext cx="3131332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Dates For October 2024</a:t>
            </a:r>
          </a:p>
          <a:p>
            <a:endParaRPr lang="en-GB" sz="1100" b="1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Half Term for Pre-Schoolers : 21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st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-25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 October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New Term begins : Monday 28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October 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Nursery closed for all children Monday 23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rd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December 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be aware we will return for Nursery children on Thursday 2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nd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January 2025. This has recently been amended as previously stated in the September Newsletter.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Pre-school children return Monday 6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January 2025 </a:t>
            </a:r>
          </a:p>
          <a:p>
            <a:endParaRPr lang="en-GB" sz="1100" b="1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holding a Parents Evening on 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Thursday 7</a:t>
            </a:r>
            <a:r>
              <a:rPr lang="en-GB" sz="1100" b="1" baseline="300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th</a:t>
            </a: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November from 5-7p.m. </a:t>
            </a: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come along, view your child’s Journal and have a chat with your child’s Keyperson, where you will be able to discuss next steps. If you are unable to attend on this date, please arrange an alternative date with a member of the team.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Our theme for October is- Our Bodies</a:t>
            </a:r>
          </a:p>
          <a:p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looking at-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Body actions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Emotions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Inside and outside our bodies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Health</a:t>
            </a: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celebrating Rosh Hashanah, Yom Kippur, Harvest festival, Halloween, Black </a:t>
            </a:r>
            <a:r>
              <a:rPr lang="en-GB" sz="1100">
                <a:latin typeface="Bahnschrift Light SemiCondensed" panose="020B0502040204020203" pitchFamily="34" charset="0"/>
                <a:cs typeface="Shruti" panose="020B0502040204020203" pitchFamily="34" charset="0"/>
              </a:rPr>
              <a:t>history month and </a:t>
            </a:r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world space week.</a:t>
            </a: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Cooking for October will be Honey biscuits for Rosh Hashanah and strawberry and chocolate ghosts for Halloween.</a:t>
            </a: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The children will be planting Onions and Potatoes and participating in our Fizzy emotions experiment  so a very busy October ahead.</a:t>
            </a:r>
          </a:p>
          <a:p>
            <a:r>
              <a:rPr lang="en-GB" sz="1100" b="1" u="sng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Gentle Reminders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can parents ensure all children have a Winter coat each day.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 If your child has a packed lunch, please provide an icepack inside their lunch bag to ensure their lunches remain chilled/Thermos flasks to ensure hot foods remains at the correct temperature.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inform via email if new people are collecting your child , with their names and a password for them to give.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b="1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EDC335-EBBA-220B-A6D4-BB0890ECC58D}"/>
              </a:ext>
            </a:extLst>
          </p:cNvPr>
          <p:cNvSpPr/>
          <p:nvPr/>
        </p:nvSpPr>
        <p:spPr>
          <a:xfrm>
            <a:off x="3613980" y="3373143"/>
            <a:ext cx="324402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300" dirty="0">
              <a:latin typeface="Arial Narrow" panose="020B0606020202030204" pitchFamily="34" charset="0"/>
              <a:cs typeface="Shruti" panose="020B0502040204020203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74AD9A-682B-8BF8-E220-A547C9ADC331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3362318" y="2376632"/>
            <a:ext cx="53197" cy="71980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EDFE071-EB77-38B5-45C6-120E4C7BA8BC}"/>
              </a:ext>
            </a:extLst>
          </p:cNvPr>
          <p:cNvSpPr txBox="1"/>
          <p:nvPr/>
        </p:nvSpPr>
        <p:spPr>
          <a:xfrm>
            <a:off x="3538420" y="2423258"/>
            <a:ext cx="3131332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Carpark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Please remember children are not to play in the carpark  and no entry remains between 9am and 3pm. Please be mindful of speed when entering and exiting. </a:t>
            </a: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Children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 should not be left in cars unattended 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When leaving the premises whether walking, cycling, scooting or on foot ensure you have your child close by and be vigilant when crossing the road.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Unfortunately, we have seen an increase in speed of cars driving along Windsor Drive.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100" dirty="0">
              <a:solidFill>
                <a:prstClr val="black"/>
              </a:solidFill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Family photo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Please  Email in your family photo if this is still outstanding.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We will be looking at Healthy eating and suggesting healthy options for a packed lunch. It is also very important that any foods brought from home are stored correctly and cut safely. If you require any assistance, please have a chat with Kimmie our Chef. We work tirelessly to ensure all dietary requirements are adhered to and we continue to uphold our very high standards in this area.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We will be moving over to our Winter menu as of 1</a:t>
            </a:r>
            <a:r>
              <a:rPr kumimoji="0" lang="en-GB" sz="1100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st</a:t>
            </a:r>
            <a:r>
              <a:rPr kumimoji="0" lang="en-GB" sz="110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 October, please find attached alongside </a:t>
            </a:r>
            <a:r>
              <a:rPr lang="en-GB" sz="1100" dirty="0">
                <a:solidFill>
                  <a:prstClr val="black"/>
                </a:solidFill>
                <a:latin typeface="Bahnschrift Light SemiCondensed" panose="020B0502040204020203" pitchFamily="34" charset="0"/>
                <a:cs typeface="Shruti" panose="020B0502040204020203" pitchFamily="34" charset="0"/>
              </a:rPr>
              <a:t>healthy recommendations for a healthy lunch box. We hope you will find these helpful when planning your child’s food each day.</a:t>
            </a:r>
            <a:endParaRPr kumimoji="0" lang="en-GB" sz="110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endParaRPr lang="en-GB" sz="1100" b="1" u="sng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r>
              <a:rPr lang="en-GB" sz="1100" dirty="0">
                <a:latin typeface="Bahnschrift Light SemiCondensed" panose="020B0502040204020203" pitchFamily="34" charset="0"/>
                <a:cs typeface="Shruti" panose="020B0502040204020203" pitchFamily="34" charset="0"/>
              </a:rPr>
              <a:t>We would greatly welcome any donations for our free choice craft trolley – paper , stickers , wool etc.</a:t>
            </a:r>
          </a:p>
          <a:p>
            <a:endParaRPr lang="en-GB" sz="1100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  <a:p>
            <a:endParaRPr lang="en-GB" sz="1100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B0F314-0BC2-71CF-3065-DDF3BF019D98}"/>
              </a:ext>
            </a:extLst>
          </p:cNvPr>
          <p:cNvSpPr/>
          <p:nvPr/>
        </p:nvSpPr>
        <p:spPr>
          <a:xfrm>
            <a:off x="195315" y="1545635"/>
            <a:ext cx="63340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solidFill>
                  <a:schemeClr val="accent2">
                    <a:lumMod val="75000"/>
                  </a:schemeClr>
                </a:solidFill>
                <a:latin typeface="Baguet Script" panose="020B0604020202020204" pitchFamily="2" charset="0"/>
                <a:cs typeface="Shruti" panose="020B0502040204020203" pitchFamily="34" charset="0"/>
              </a:rPr>
              <a:t>The Chelsfield Preschool and Nursery Newsletter October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5B5336-2992-A2C5-4297-7830670ABC52}"/>
              </a:ext>
            </a:extLst>
          </p:cNvPr>
          <p:cNvSpPr txBox="1"/>
          <p:nvPr/>
        </p:nvSpPr>
        <p:spPr>
          <a:xfrm>
            <a:off x="3389586" y="8225306"/>
            <a:ext cx="3429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contact us on; Phone- 01689853183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Email- Chelsfieldbrom@yahoo.co.uk</a:t>
            </a:r>
            <a:endParaRPr lang="en-GB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D244E7-41C0-5FC8-6266-478F72C158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035" b="14619"/>
          <a:stretch/>
        </p:blipFill>
        <p:spPr>
          <a:xfrm>
            <a:off x="0" y="180130"/>
            <a:ext cx="6858000" cy="14938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705B107-D1B6-54DD-3FA4-E548F8472F9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555" t="19008" r="4793" b="10744"/>
          <a:stretch/>
        </p:blipFill>
        <p:spPr>
          <a:xfrm>
            <a:off x="3613980" y="8838487"/>
            <a:ext cx="3075185" cy="86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4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89064F-5788-EC1A-4B77-B2FDAC2CE309}"/>
              </a:ext>
            </a:extLst>
          </p:cNvPr>
          <p:cNvSpPr/>
          <p:nvPr/>
        </p:nvSpPr>
        <p:spPr>
          <a:xfrm>
            <a:off x="270186" y="5781040"/>
            <a:ext cx="2767654" cy="33832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Local Family Centres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Blenheim Children and Family Centre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Email –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  <a:hlinkClick r:id="rId2"/>
              </a:rPr>
              <a:t>BLENHEIMCFC@BROMLEY.GOV.UK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Phone – 01689 831193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Cotmandene Family Centre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Email –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  <a:hlinkClick r:id="rId3"/>
              </a:rPr>
              <a:t>COTMANDENECFC@BROMLEY.GOV.UK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Light SemiCondensed" panose="020B0502040204020203" pitchFamily="34" charset="0"/>
                <a:ea typeface="+mn-ea"/>
                <a:cs typeface="Shruti" panose="020B0502040204020203" pitchFamily="34" charset="0"/>
              </a:rPr>
              <a:t>Phone – 0208 300 2548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Light SemiCondensed" panose="020B0502040204020203" pitchFamily="34" charset="0"/>
              <a:ea typeface="+mn-ea"/>
              <a:cs typeface="Shrut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SemiLight SemiConde" panose="020B0502040204020203" pitchFamily="34" charset="0"/>
                <a:ea typeface="+mn-ea"/>
                <a:cs typeface="+mn-cs"/>
              </a:rPr>
              <a:t>Children and Family Centres offer a range of services to meet the needs of children under five and support their families. 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SemiLight SemiConde" panose="020B0502040204020203" pitchFamily="34" charset="0"/>
              <a:ea typeface="+mn-ea"/>
              <a:cs typeface="Shrut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0C4BD0-8C2E-591D-587D-2D7C7A11A6F1}"/>
              </a:ext>
            </a:extLst>
          </p:cNvPr>
          <p:cNvSpPr/>
          <p:nvPr/>
        </p:nvSpPr>
        <p:spPr>
          <a:xfrm>
            <a:off x="188530" y="2087298"/>
            <a:ext cx="2849309" cy="32568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EBD5E9-00A9-453E-4873-E1889803B327}"/>
              </a:ext>
            </a:extLst>
          </p:cNvPr>
          <p:cNvSpPr/>
          <p:nvPr/>
        </p:nvSpPr>
        <p:spPr>
          <a:xfrm>
            <a:off x="188530" y="264626"/>
            <a:ext cx="63340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>
                <a:solidFill>
                  <a:schemeClr val="accent2">
                    <a:lumMod val="75000"/>
                  </a:schemeClr>
                </a:solidFill>
                <a:latin typeface="Baguet Script" panose="020B0604020202020204" pitchFamily="2" charset="0"/>
                <a:cs typeface="Shruti" panose="020B0502040204020203" pitchFamily="34" charset="0"/>
              </a:rPr>
              <a:t>The Chelsfield Preschool and Nursery Newsletter October 2024</a:t>
            </a:r>
          </a:p>
        </p:txBody>
      </p:sp>
      <p:pic>
        <p:nvPicPr>
          <p:cNvPr id="6" name="Picture 5" descr="A blu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9F96894E-46D8-3C42-47CA-6A01A46923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181" y="2020904"/>
            <a:ext cx="2849309" cy="176385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BCB3BA8-A50D-CDD9-782A-C7BE6BE8E4AA}"/>
              </a:ext>
            </a:extLst>
          </p:cNvPr>
          <p:cNvSpPr/>
          <p:nvPr/>
        </p:nvSpPr>
        <p:spPr>
          <a:xfrm>
            <a:off x="3613980" y="3373143"/>
            <a:ext cx="324402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300" dirty="0">
              <a:latin typeface="Bahnschrift Light SemiCondensed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9D0AC0-42D9-C89D-911D-A7DA78A94519}"/>
              </a:ext>
            </a:extLst>
          </p:cNvPr>
          <p:cNvSpPr txBox="1"/>
          <p:nvPr/>
        </p:nvSpPr>
        <p:spPr>
          <a:xfrm>
            <a:off x="270186" y="2155902"/>
            <a:ext cx="246285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NSPCC Helpline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0808 800 500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Email: </a:t>
            </a:r>
            <a:r>
              <a:rPr lang="en-GB" sz="1200" dirty="0" err="1">
                <a:latin typeface="Bahnschrift SemiLight SemiConde" panose="020B0502040204020203" pitchFamily="34" charset="0"/>
                <a:cs typeface="Shruti" panose="020B0502040204020203" pitchFamily="34" charset="0"/>
                <a:hlinkClick r:id="rId5"/>
              </a:rPr>
              <a:t>help@nspcc.org,uk</a:t>
            </a:r>
            <a:endParaRPr lang="en-GB" sz="1200" dirty="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 dirty="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National Domestic Abuse Helpline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0808 2000 247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Website: </a:t>
            </a:r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  <a:hlinkClick r:id="rId6"/>
              </a:rPr>
              <a:t>www.nationaldahelpline.org.uk</a:t>
            </a:r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 </a:t>
            </a:r>
          </a:p>
          <a:p>
            <a:pPr algn="ctr"/>
            <a:endParaRPr lang="en-GB" sz="1200" dirty="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Bromley and Croydon Women’s Aid (BCWA)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Phone: 020 8313 9303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Email: </a:t>
            </a:r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  <a:hlinkClick r:id="rId7"/>
              </a:rPr>
              <a:t>info@bcwa.org.uk</a:t>
            </a:r>
            <a:endParaRPr lang="en-GB" sz="1200" dirty="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</a:rPr>
              <a:t>Website: </a:t>
            </a:r>
            <a:r>
              <a:rPr lang="en-GB" sz="1200" dirty="0">
                <a:latin typeface="Bahnschrift SemiLight SemiConde" panose="020B0502040204020203" pitchFamily="34" charset="0"/>
                <a:cs typeface="Shruti" panose="020B0502040204020203" pitchFamily="34" charset="0"/>
                <a:hlinkClick r:id="rId8"/>
              </a:rPr>
              <a:t>www.bcwa.org.uk</a:t>
            </a:r>
            <a:endParaRPr lang="en-GB" sz="1200" dirty="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 dirty="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  <a:p>
            <a:pPr algn="ctr"/>
            <a:endParaRPr lang="en-GB" sz="1200" dirty="0">
              <a:latin typeface="Bahnschrift SemiLight SemiConde" panose="020B0502040204020203" pitchFamily="34" charset="0"/>
              <a:cs typeface="Shrut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2731D4-FB0D-8868-F1CB-2E5E442122E3}"/>
              </a:ext>
            </a:extLst>
          </p:cNvPr>
          <p:cNvSpPr/>
          <p:nvPr/>
        </p:nvSpPr>
        <p:spPr>
          <a:xfrm>
            <a:off x="3355533" y="3755304"/>
            <a:ext cx="2614281" cy="17638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656AE6-9CC2-3682-6C41-53CA489E4883}"/>
              </a:ext>
            </a:extLst>
          </p:cNvPr>
          <p:cNvSpPr txBox="1"/>
          <p:nvPr/>
        </p:nvSpPr>
        <p:spPr>
          <a:xfrm>
            <a:off x="2814696" y="4031883"/>
            <a:ext cx="364925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Bahnschrift SemiLight SemiConde" panose="020B0502040204020203" pitchFamily="34" charset="0"/>
              </a:rPr>
              <a:t>Bromley Fostering Team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</a:rPr>
              <a:t>Phone: 020 8461 7701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</a:rPr>
              <a:t>Email: </a:t>
            </a:r>
            <a:r>
              <a:rPr lang="en-GB" sz="1200" dirty="0">
                <a:latin typeface="Bahnschrift SemiLight SemiConde" panose="020B0502040204020203" pitchFamily="34" charset="0"/>
                <a:hlinkClick r:id="rId9"/>
              </a:rPr>
              <a:t>fostering@bromley.gov.uk</a:t>
            </a:r>
            <a:r>
              <a:rPr lang="en-GB" sz="1200" dirty="0">
                <a:latin typeface="Bahnschrift SemiLight SemiConde" panose="020B0502040204020203" pitchFamily="34" charset="0"/>
              </a:rPr>
              <a:t> </a:t>
            </a:r>
          </a:p>
          <a:p>
            <a:pPr algn="ctr"/>
            <a:endParaRPr lang="en-GB" sz="1200" dirty="0">
              <a:latin typeface="Bahnschrift SemiLight SemiConde" panose="020B0502040204020203" pitchFamily="34" charset="0"/>
            </a:endParaRP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</a:rPr>
              <a:t>IASS Bromley 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</a:rPr>
              <a:t>Phone: 020 8461 7630</a:t>
            </a:r>
          </a:p>
          <a:p>
            <a:pPr algn="ctr"/>
            <a:r>
              <a:rPr lang="en-GB" sz="1200" dirty="0">
                <a:latin typeface="Bahnschrift SemiLight SemiConde" panose="020B0502040204020203" pitchFamily="34" charset="0"/>
              </a:rPr>
              <a:t>Email: </a:t>
            </a:r>
            <a:r>
              <a:rPr lang="en-GB" sz="1200" dirty="0">
                <a:latin typeface="Bahnschrift SemiLight SemiConde" panose="020B0502040204020203" pitchFamily="34" charset="0"/>
                <a:hlinkClick r:id="rId10"/>
              </a:rPr>
              <a:t>iass@bromley.gov.uk</a:t>
            </a:r>
            <a:r>
              <a:rPr lang="en-GB" sz="1200" dirty="0">
                <a:latin typeface="Bahnschrift SemiLight SemiConde" panose="020B0502040204020203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66A540-7271-415A-2B16-4906B5BBD223}"/>
              </a:ext>
            </a:extLst>
          </p:cNvPr>
          <p:cNvSpPr txBox="1"/>
          <p:nvPr/>
        </p:nvSpPr>
        <p:spPr>
          <a:xfrm>
            <a:off x="345202" y="1272821"/>
            <a:ext cx="6167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You can contact us on; Phone- 01689853183 </a:t>
            </a:r>
          </a:p>
          <a:p>
            <a:pPr algn="ctr"/>
            <a:r>
              <a:rPr lang="en-GB" dirty="0"/>
              <a:t> Email- Chelsfieldbrom@yahoo.co.uk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82F6F50-ECE0-473B-81F9-3DEAC6764C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29000" y="5663999"/>
            <a:ext cx="2849309" cy="396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700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877</TotalTime>
  <Words>726</Words>
  <Application>Microsoft Office PowerPoint</Application>
  <PresentationFormat>A4 Paper (210x297 mm)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Baguet Script</vt:lpstr>
      <vt:lpstr>Bahnschrift Light SemiCondensed</vt:lpstr>
      <vt:lpstr>Bahnschrift SemiLight SemiConde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Carter</dc:creator>
  <cp:lastModifiedBy>Gary Carter</cp:lastModifiedBy>
  <cp:revision>17</cp:revision>
  <cp:lastPrinted>2024-10-01T14:02:05Z</cp:lastPrinted>
  <dcterms:created xsi:type="dcterms:W3CDTF">2023-07-03T14:25:20Z</dcterms:created>
  <dcterms:modified xsi:type="dcterms:W3CDTF">2025-01-30T10:56:17Z</dcterms:modified>
</cp:coreProperties>
</file>