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84988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8DF6-664D-6DE4-095F-7A3BAD13C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19669-E045-6EB6-4008-8989CEE32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9CC77-8B40-2C3E-F90A-E714F294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5C1A7-544D-84DE-3643-F86298A6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8189F-F4A6-0CF0-4542-A79CAB12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15BE-F909-D319-AB2B-5A4E0943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71DAA-0DD9-4C62-73D8-7F1B93991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90998-3C04-AE83-DF3F-19376B0A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4D5FD-5894-D4EC-67AE-EC82B5AD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53A01-C1F7-A380-B67D-CD4F638C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5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EDB457-1C1C-DDCB-BB77-75ACF9CF7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8C720-1B43-E5DE-8F82-7A2907509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4CF42-4277-69AF-A1DC-76B0B9EF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83E59-437A-840B-A6E7-9933A2EE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862C-5229-1B57-8516-02B16403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4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C30F4-041E-A54D-F653-8D491C95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D5719-8EFB-146E-8B18-3E47763BC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00DA4-1C11-EB34-B7F2-DAAF5C7D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9D3D-94C6-2B05-3147-58646955F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40FE9-CB08-016A-1F43-B544391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0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7AF0-228E-7C34-A8EB-5BF22BEF6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4C152-1922-7B7B-0768-A9DD3A516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7C9BC-EBE5-1192-E3C6-DBA77D7E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5FDCB-0D43-3AB7-7E7F-5F3D84AE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4E371-307F-2855-72D2-3D75EC21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1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8444-92FB-F08B-F049-4086E59F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944E-B973-041F-E11A-379A43F3A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D92C0-661B-7A5D-EDED-426A5D38B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6D384-4FDC-D6BB-ADC6-014C119E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0A950-962D-C58F-CF10-2FE8920F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079E0-9F50-4A7C-7D9E-B8F7575A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DE07-6AA8-A830-19C2-DB5A7245C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C7450-562D-5DB5-0E88-52596961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14EB9-589C-78AD-701E-DE468BC20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CDE03-30A6-BA2C-2F19-A22778EDD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C4C7A-CD8C-C92E-B213-16C700B83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62086-2F14-B8F2-43FB-F13E9228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7B345-6837-4784-3F1E-4DAB29E8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31764B-2838-B88C-C15E-AD923B3D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6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BBFD-A9A7-B727-C2A6-1AD50C2D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E85B7-307F-7252-F45B-C94CBD1B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8820AC-B76D-B513-318D-93B4E157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77F455-F55D-6825-31AA-34DA940E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42BD7-C6CC-4ABC-3F63-16A3D8F4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B88699-71D2-209F-9697-E17EF16B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54208-B0B3-54B4-4094-DB230648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3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894B-68F3-8D87-B439-91C221DCC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673B4-6B40-51E7-63B3-6A977743A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12487-4F21-75F3-B457-BEAF59CAA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B92CA-0230-F8BB-36C1-363D58D0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3B572-9886-CF50-5249-CC12417C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4C0F0-87BF-485C-7D7C-B477548C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37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5954-CEC2-6F1C-AB08-26A770BF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28287-2AED-9F8D-03E4-D3AE32705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008-D902-64BB-5D50-AFA8D88C4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C49E7-10BE-BF55-29A6-F9740C6C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7803A-BC64-0CF7-8534-16A66C5A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C7703-7F14-A15A-0CE8-3B5C8F47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27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565C4-0565-734C-6225-084A3FDA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8B1DB-EEBF-ECCF-FB6C-9D8A18EBE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DCB71-95F5-AA9C-42B6-C03B7A3B9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244AA6-3CCA-4D37-BAC0-78316DDE5306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DF3DA-D82A-5058-DAA6-B0A23197D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6A08-25A0-4B24-C5B3-7BAC910E6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60C8FF-C24E-4F43-B441-60AE8D65A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0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6A2A-6F46-FECD-CE72-FD67B9AD8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61920-7B6A-6E33-ED44-73E664068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FFEEA7-9EEB-984F-8CE8-D24FDF45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72689"/>
              </p:ext>
            </p:extLst>
          </p:nvPr>
        </p:nvGraphicFramePr>
        <p:xfrm>
          <a:off x="0" y="1041718"/>
          <a:ext cx="12192000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797040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741887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787393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73159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50641903"/>
                    </a:ext>
                  </a:extLst>
                </a:gridCol>
              </a:tblGrid>
              <a:tr h="317114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17571"/>
                  </a:ext>
                </a:extLst>
              </a:tr>
              <a:tr h="280644"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 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64476"/>
                  </a:ext>
                </a:extLst>
              </a:tr>
              <a:tr h="635416"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dirty="0"/>
                        <a:t>Houmous with cucumber, sugar snap peas and breadsticks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Toasted bagel with cream cheese, banana and 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Toasted muffins with spread, melon and carrots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Rice cakes with apples and mango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Rich tea biscuit with grapes and satsuma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49908"/>
                  </a:ext>
                </a:extLst>
              </a:tr>
              <a:tr h="1259891"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dirty="0"/>
                        <a:t>Chicken in garlic sauce with noodles, baby corn and broccoli</a:t>
                      </a:r>
                    </a:p>
                    <a:p>
                      <a:r>
                        <a:rPr lang="en-GB" sz="1600" dirty="0" err="1"/>
                        <a:t>Pud</a:t>
                      </a:r>
                      <a:r>
                        <a:rPr lang="en-GB" sz="1600" dirty="0"/>
                        <a:t>- Homemade vanilla sponge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Lamb burgers with potato wedges and peas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Homemade carrot cake Pancakes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Baked bean pasta bake with broccoli and sweetcorn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homemade Swiss roll with custard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Chicken and leek Pie with green beans and mashed potato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fruit and cream</a:t>
                      </a:r>
                    </a:p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dirty="0"/>
                        <a:t>Pizza naan breads with jacket potatoes and baby corn</a:t>
                      </a:r>
                    </a:p>
                    <a:p>
                      <a:r>
                        <a:rPr lang="en-GB" sz="1600" dirty="0" err="1"/>
                        <a:t>Pud</a:t>
                      </a:r>
                      <a:r>
                        <a:rPr lang="en-GB" sz="1600" dirty="0"/>
                        <a:t>- jelly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300953"/>
                  </a:ext>
                </a:extLst>
              </a:tr>
              <a:tr h="869274"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Toasted pitta bread with cheese, cubed potatoes and veggie sticks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Cheese and broccoli pasta with chicken strips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Scrambled eggs with potato hash, toast and grated carrots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</a:t>
                      </a:r>
                      <a:r>
                        <a:rPr lang="en-GB" sz="1600" dirty="0"/>
                        <a:t> </a:t>
                      </a:r>
                    </a:p>
                    <a:p>
                      <a:r>
                        <a:rPr lang="en-GB" sz="1600" dirty="0"/>
                        <a:t>Orzo with peas, sweetcorn and </a:t>
                      </a:r>
                      <a:r>
                        <a:rPr lang="en-GB" sz="1600" dirty="0" err="1"/>
                        <a:t>quorn</a:t>
                      </a:r>
                      <a:r>
                        <a:rPr lang="en-GB" sz="1600" dirty="0"/>
                        <a:t> pieces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</a:t>
                      </a:r>
                    </a:p>
                    <a:p>
                      <a:r>
                        <a:rPr lang="en-GB" sz="1600" b="0" dirty="0"/>
                        <a:t>Super rice with fish fingers and veggie sticks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796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722219D-78B5-C562-9DB0-711FF6C6EA6A}"/>
              </a:ext>
            </a:extLst>
          </p:cNvPr>
          <p:cNvSpPr txBox="1"/>
          <p:nvPr/>
        </p:nvSpPr>
        <p:spPr>
          <a:xfrm>
            <a:off x="4724400" y="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Summer Menu Week 1</a:t>
            </a:r>
          </a:p>
        </p:txBody>
      </p:sp>
    </p:spTree>
    <p:extLst>
      <p:ext uri="{BB962C8B-B14F-4D97-AF65-F5344CB8AC3E}">
        <p14:creationId xmlns:p14="http://schemas.microsoft.com/office/powerpoint/2010/main" val="245244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6A2A-6F46-FECD-CE72-FD67B9AD8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61920-7B6A-6E33-ED44-73E664068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FFEEA7-9EEB-984F-8CE8-D24FDF45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5818"/>
              </p:ext>
            </p:extLst>
          </p:nvPr>
        </p:nvGraphicFramePr>
        <p:xfrm>
          <a:off x="0" y="1005840"/>
          <a:ext cx="12192000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797040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741887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787393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73159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50641903"/>
                    </a:ext>
                  </a:extLst>
                </a:gridCol>
              </a:tblGrid>
              <a:tr h="336367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17571"/>
                  </a:ext>
                </a:extLst>
              </a:tr>
              <a:tr h="744670"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A Choice of Cereal, Toast and Fruit.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 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  <a:r>
                        <a:rPr lang="en-GB" sz="1600" dirty="0"/>
                        <a:t>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64476"/>
                  </a:ext>
                </a:extLst>
              </a:tr>
              <a:tr h="637460"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Multigrain cracker, banana and 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Toast with grapes and blueberries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Toasted bagel with apple and satsumas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Cheese shapes with crackers, cucumber and pear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Rice cakes, banana and carrots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49908"/>
                  </a:ext>
                </a:extLst>
              </a:tr>
              <a:tr h="1093193"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Sausage and cheese pasta with peas and sweetcorn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-Chocolate mousse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Tuna kedgeree with broccoli, peas and poppadom 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homemade jam shortbread and custard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Ham and cheese frittata with cubed potatoes, courgette and broccoli 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honey yoghurt with 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Quorn nuggets with rice and green beans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jelly with grapes and blueberries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BBQ chicken with broccoli and root vegetable mash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Mini caramel pancakes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300953"/>
                  </a:ext>
                </a:extLst>
              </a:tr>
              <a:tr h="1062433"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Tomato soup with pitta bread fingers and veggie sticks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Toasted crumpets with cheese and baked 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Croissant sandwiches, with veggie sticks and potato pops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Veggie and cheese pasta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Cheesy omelette with curly fries and veggie pieces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796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BFC716-267F-4DA6-B63A-64D0977886B1}"/>
              </a:ext>
            </a:extLst>
          </p:cNvPr>
          <p:cNvSpPr txBox="1"/>
          <p:nvPr/>
        </p:nvSpPr>
        <p:spPr>
          <a:xfrm>
            <a:off x="4711700" y="-1555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Summer Menu Week 2</a:t>
            </a:r>
          </a:p>
        </p:txBody>
      </p:sp>
    </p:spTree>
    <p:extLst>
      <p:ext uri="{BB962C8B-B14F-4D97-AF65-F5344CB8AC3E}">
        <p14:creationId xmlns:p14="http://schemas.microsoft.com/office/powerpoint/2010/main" val="104210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6A2A-6F46-FECD-CE72-FD67B9AD8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61920-7B6A-6E33-ED44-73E664068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FFEEA7-9EEB-984F-8CE8-D24FDF45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79654"/>
              </p:ext>
            </p:extLst>
          </p:nvPr>
        </p:nvGraphicFramePr>
        <p:xfrm>
          <a:off x="0" y="1122363"/>
          <a:ext cx="12192000" cy="4638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797040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741887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787393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73159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50641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1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 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  <a:r>
                        <a:rPr lang="en-GB" sz="1600" dirty="0"/>
                        <a:t>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6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Breadsticks, cucumber and banana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Yoghurt, grapes and 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Cheese on toast with pears and strawberries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Watermelon, apple and a sweet biscuit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Cheese twists with satsumas and melon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4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Chicken curry with rice and sweetcorn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Watermelon jelly and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Fishcakes with potato croquettes and peas and sweetcorn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homemade banana cake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Beef meatballs in tomato sauce with spaghetti and green beans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 Angel delight with 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Vegetarian chilli with rice and broccoli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brioche with banana cream filling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Chicken lasagne with corn on the cob and garlic bread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waffles and ice cream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30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Toasted pitta bread with houmous, veggie sticks and potato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Hotdogs and spaghetti hoops on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Jam bagels with grated carrots and potato 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Jacket potatoes with baked 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Ham and cheese on toast with cucumber and mozzarella sticks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796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C182AC-9856-AC54-CCE6-D63E5DA457E3}"/>
              </a:ext>
            </a:extLst>
          </p:cNvPr>
          <p:cNvSpPr txBox="1"/>
          <p:nvPr/>
        </p:nvSpPr>
        <p:spPr>
          <a:xfrm>
            <a:off x="4483100" y="0"/>
            <a:ext cx="341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Summer Menu Week 3</a:t>
            </a:r>
          </a:p>
        </p:txBody>
      </p:sp>
    </p:spTree>
    <p:extLst>
      <p:ext uri="{BB962C8B-B14F-4D97-AF65-F5344CB8AC3E}">
        <p14:creationId xmlns:p14="http://schemas.microsoft.com/office/powerpoint/2010/main" val="415281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6A2A-6F46-FECD-CE72-FD67B9AD8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61920-7B6A-6E33-ED44-73E664068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FFEEA7-9EEB-984F-8CE8-D24FDF45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03033"/>
              </p:ext>
            </p:extLst>
          </p:nvPr>
        </p:nvGraphicFramePr>
        <p:xfrm>
          <a:off x="0" y="1039178"/>
          <a:ext cx="12192000" cy="4638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797040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741887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787393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73159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50641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1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</a:t>
                      </a:r>
                    </a:p>
                    <a:p>
                      <a:r>
                        <a:rPr lang="en-GB" sz="1600" dirty="0"/>
                        <a:t> 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Breakfast </a:t>
                      </a:r>
                    </a:p>
                    <a:p>
                      <a:r>
                        <a:rPr lang="en-GB" sz="1600" dirty="0"/>
                        <a:t>A Choice of Cereal, Toast and Fruit.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6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Malt loaf, apples and 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Cracker with spread, carrots and 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Garlic dip with pitta bread fingers, cucumber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Breadsticks, apple and strawberries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Snack</a:t>
                      </a:r>
                    </a:p>
                    <a:p>
                      <a:r>
                        <a:rPr lang="en-GB" sz="1600" b="0" dirty="0"/>
                        <a:t>Rice cakes with grapes and cucumber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4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A Ploughman’s plate with onion rings and chips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Angel delight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Chicken, cheese and tomato pasta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peach crumble and custard </a:t>
                      </a:r>
                    </a:p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Chicken and potato biryani with carrot, broccoli and green beans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Greek yoghurt and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Baked beans and jacket potato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homemade jam slice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Lunch</a:t>
                      </a:r>
                    </a:p>
                    <a:p>
                      <a:r>
                        <a:rPr lang="en-GB" sz="1600" b="0" dirty="0"/>
                        <a:t>Chicken stir fry with noodles, baby corn and broccoli</a:t>
                      </a:r>
                    </a:p>
                    <a:p>
                      <a:r>
                        <a:rPr lang="en-GB" sz="1600" b="0" dirty="0" err="1"/>
                        <a:t>Pud</a:t>
                      </a:r>
                      <a:r>
                        <a:rPr lang="en-GB" sz="1600" b="0" dirty="0"/>
                        <a:t>- Jelly and ice cream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30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Potato waffles and </a:t>
                      </a:r>
                      <a:r>
                        <a:rPr lang="en-GB" sz="1600" b="0" dirty="0" err="1"/>
                        <a:t>cheesey</a:t>
                      </a:r>
                      <a:r>
                        <a:rPr lang="en-GB" sz="1600" b="0" dirty="0"/>
                        <a:t> baked 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Tomato orzo with sweetcorn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Chicken goujon panini with cheese, corn on the cob and potato pieces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Cheese wraps with cucumber, carrots, onion rings and chips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Tea </a:t>
                      </a:r>
                    </a:p>
                    <a:p>
                      <a:r>
                        <a:rPr lang="en-GB" sz="1600" b="0" dirty="0"/>
                        <a:t>Ham and Cheese bagels with veggie sticks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796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F448C1-102E-4FC5-696D-22E3E1A85913}"/>
              </a:ext>
            </a:extLst>
          </p:cNvPr>
          <p:cNvSpPr txBox="1"/>
          <p:nvPr/>
        </p:nvSpPr>
        <p:spPr>
          <a:xfrm>
            <a:off x="4400550" y="0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Summer  Menu Week 4</a:t>
            </a:r>
          </a:p>
        </p:txBody>
      </p:sp>
    </p:spTree>
    <p:extLst>
      <p:ext uri="{BB962C8B-B14F-4D97-AF65-F5344CB8AC3E}">
        <p14:creationId xmlns:p14="http://schemas.microsoft.com/office/powerpoint/2010/main" val="316552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852</Words>
  <Application>Microsoft Office PowerPoint</Application>
  <PresentationFormat>Widescreen</PresentationFormat>
  <Paragraphs>204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Kimberley Dale</dc:creator>
  <cp:lastModifiedBy>Gary Carter</cp:lastModifiedBy>
  <cp:revision>10</cp:revision>
  <cp:lastPrinted>2025-03-25T15:05:59Z</cp:lastPrinted>
  <dcterms:created xsi:type="dcterms:W3CDTF">2024-09-15T09:45:16Z</dcterms:created>
  <dcterms:modified xsi:type="dcterms:W3CDTF">2025-03-27T17:15:02Z</dcterms:modified>
</cp:coreProperties>
</file>