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</p:sldIdLst>
  <p:sldSz cx="12192000" cy="6858000"/>
  <p:notesSz cx="6884988" cy="100187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7" d="100"/>
          <a:sy n="57" d="100"/>
        </p:scale>
        <p:origin x="1260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EA8DF6-664D-6DE4-095F-7A3BAD13CE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B19669-E045-6EB6-4008-8989CEE321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19CC77-8B40-2C3E-F90A-E714F2944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44AA6-3CCA-4D37-BAC0-78316DDE5306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A5C1A7-544D-84DE-3643-F86298A61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38189F-F4A6-0CF0-4542-A79CAB125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0C8FF-C24E-4F43-B441-60AE8D65A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288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015BE-F909-D319-AB2B-5A4E0943E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171DAA-0DD9-4C62-73D8-7F1B93991B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490998-3C04-AE83-DF3F-19376B0A3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44AA6-3CCA-4D37-BAC0-78316DDE5306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D4D5FD-5894-D4EC-67AE-EC82B5AD7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E53A01-C1F7-A380-B67D-CD4F638CC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0C8FF-C24E-4F43-B441-60AE8D65A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5056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6EDB457-1C1C-DDCB-BB77-75ACF9CF73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78C720-1B43-E5DE-8F82-7A2907509D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34CF42-4277-69AF-A1DC-76B0B9EFE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44AA6-3CCA-4D37-BAC0-78316DDE5306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483E59-437A-840B-A6E7-9933A2EE8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4F862C-5229-1B57-8516-02B16403F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0C8FF-C24E-4F43-B441-60AE8D65A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6641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C30F4-041E-A54D-F653-8D491C95E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9D5719-8EFB-146E-8B18-3E47763BCB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300DA4-1C11-EB34-B7F2-DAAF5C7D9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44AA6-3CCA-4D37-BAC0-78316DDE5306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E89D3D-94C6-2B05-3147-58646955F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740FE9-CB08-016A-1F43-B54439186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0C8FF-C24E-4F43-B441-60AE8D65A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9201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A7AF0-228E-7C34-A8EB-5BF22BEF63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94C152-1922-7B7B-0768-A9DD3A5161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37C9BC-EBE5-1192-E3C6-DBA77D7EE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44AA6-3CCA-4D37-BAC0-78316DDE5306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85FDCB-0D43-3AB7-7E7F-5F3D84AEC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E4E371-307F-2855-72D2-3D75EC216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0C8FF-C24E-4F43-B441-60AE8D65A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5132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0A8444-92FB-F08B-F049-4086E59FB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41944E-B973-041F-E11A-379A43F3A9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5D92C0-661B-7A5D-EDED-426A5D38B4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66D384-4FDC-D6BB-ADC6-014C119E1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44AA6-3CCA-4D37-BAC0-78316DDE5306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30A950-962D-C58F-CF10-2FE8920F9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4079E0-9F50-4A7C-7D9E-B8F7575A8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0C8FF-C24E-4F43-B441-60AE8D65A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6543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7DE07-6AA8-A830-19C2-DB5A7245C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4C7450-562D-5DB5-0E88-52596961CF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A14EB9-589C-78AD-701E-DE468BC20E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FCDE03-30A6-BA2C-2F19-A22778EDD8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67C4C7A-CD8C-C92E-B213-16C700B83D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362086-2F14-B8F2-43FB-F13E9228C5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44AA6-3CCA-4D37-BAC0-78316DDE5306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977B345-6837-4784-3F1E-4DAB29E81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E31764B-2838-B88C-C15E-AD923B3DA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0C8FF-C24E-4F43-B441-60AE8D65A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3867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0BBFD-A9A7-B727-C2A6-1AD50C2D2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DAE85B7-307F-7252-F45B-C94CBD1B7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44AA6-3CCA-4D37-BAC0-78316DDE5306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8820AC-B76D-B513-318D-93B4E1570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77F455-F55D-6825-31AA-34DA940E6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0C8FF-C24E-4F43-B441-60AE8D65A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757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1142BD7-C6CC-4ABC-3F63-16A3D8F43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44AA6-3CCA-4D37-BAC0-78316DDE5306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B88699-71D2-209F-9697-E17EF16BE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454208-B0B3-54B4-4094-DB230648D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0C8FF-C24E-4F43-B441-60AE8D65A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5731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D894B-68F3-8D87-B439-91C221DCC2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9673B4-6B40-51E7-63B3-6A977743A8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212487-4F21-75F3-B457-BEAF59CAA8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AB92CA-0230-F8BB-36C1-363D58D0F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44AA6-3CCA-4D37-BAC0-78316DDE5306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13B572-9886-CF50-5249-CC12417CA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A4C0F0-87BF-485C-7D7C-B477548C1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0C8FF-C24E-4F43-B441-60AE8D65A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2379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F25954-CEC2-6F1C-AB08-26A770BFA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128287-2AED-9F8D-03E4-D3AE327057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4BD008-D902-64BB-5D50-AFA8D88C41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AC49E7-10BE-BF55-29A6-F9740C6CE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44AA6-3CCA-4D37-BAC0-78316DDE5306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77803A-BC64-0CF7-8534-16A66C5AB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1C7703-7F14-A15A-0CE8-3B5C8F470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0C8FF-C24E-4F43-B441-60AE8D65A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8273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59565C4-0565-734C-6225-084A3FDAC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98B1DB-EEBF-ECCF-FB6C-9D8A18EBE8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6DCB71-95F5-AA9C-42B6-C03B7A3B9D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B244AA6-3CCA-4D37-BAC0-78316DDE5306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BDF3DA-D82A-5058-DAA6-B0A23197D2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486A08-25A0-4B24-C5B3-7BAC910E61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860C8FF-C24E-4F43-B441-60AE8D65A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900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D6A2A-6F46-FECD-CE72-FD67B9AD85E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661920-7B6A-6E33-ED44-73E664068A6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9FFEEA7-9EEB-984F-8CE8-D24FDF45FA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5772689"/>
              </p:ext>
            </p:extLst>
          </p:nvPr>
        </p:nvGraphicFramePr>
        <p:xfrm>
          <a:off x="0" y="1041718"/>
          <a:ext cx="12192000" cy="48768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347970407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4287418874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67873933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107315945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1850641903"/>
                    </a:ext>
                  </a:extLst>
                </a:gridCol>
              </a:tblGrid>
              <a:tr h="317114">
                <a:tc>
                  <a:txBody>
                    <a:bodyPr/>
                    <a:lstStyle/>
                    <a:p>
                      <a:r>
                        <a:rPr lang="en-GB" dirty="0"/>
                        <a:t>Monday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Tuesday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Wednesday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Thursday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Friday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8217571"/>
                  </a:ext>
                </a:extLst>
              </a:tr>
              <a:tr h="280644">
                <a:tc>
                  <a:txBody>
                    <a:bodyPr/>
                    <a:lstStyle/>
                    <a:p>
                      <a:r>
                        <a:rPr lang="en-GB" sz="1600" b="1" dirty="0"/>
                        <a:t>Breakfast</a:t>
                      </a:r>
                    </a:p>
                    <a:p>
                      <a:r>
                        <a:rPr lang="en-GB" sz="1600" dirty="0"/>
                        <a:t>A Choice of Cereal, Toast and Fruit.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Breakfast </a:t>
                      </a:r>
                    </a:p>
                    <a:p>
                      <a:r>
                        <a:rPr lang="en-GB" sz="1600" dirty="0"/>
                        <a:t>A Choice of Cereal, Toast and Fruit.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Breakfast</a:t>
                      </a:r>
                    </a:p>
                    <a:p>
                      <a:r>
                        <a:rPr lang="en-GB" sz="1600" dirty="0"/>
                        <a:t> A Choice of Cereal, Toast and Fruit.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Breakfast </a:t>
                      </a:r>
                    </a:p>
                    <a:p>
                      <a:r>
                        <a:rPr lang="en-GB" sz="1600" dirty="0"/>
                        <a:t>A Choice of Cereal, Toast and Fruit.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Breakfast </a:t>
                      </a:r>
                    </a:p>
                    <a:p>
                      <a:r>
                        <a:rPr lang="en-GB" sz="1600" dirty="0"/>
                        <a:t>A Choice of Cereal, Toast and Fruit.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9664476"/>
                  </a:ext>
                </a:extLst>
              </a:tr>
              <a:tr h="635416">
                <a:tc>
                  <a:txBody>
                    <a:bodyPr/>
                    <a:lstStyle/>
                    <a:p>
                      <a:r>
                        <a:rPr lang="en-GB" sz="1600" b="1" dirty="0"/>
                        <a:t>Snack</a:t>
                      </a:r>
                    </a:p>
                    <a:p>
                      <a:r>
                        <a:rPr lang="en-GB" sz="1600" dirty="0"/>
                        <a:t>Houmous with cucumber, sugar snap peas and breadsticks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Snack</a:t>
                      </a:r>
                    </a:p>
                    <a:p>
                      <a:r>
                        <a:rPr lang="en-GB" sz="1600" b="0" dirty="0"/>
                        <a:t>Toasted bagel with cream cheese, banana and apple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Snack</a:t>
                      </a:r>
                    </a:p>
                    <a:p>
                      <a:r>
                        <a:rPr lang="en-GB" sz="1600" b="0" dirty="0"/>
                        <a:t>Toasted muffins with spread, melon and carrots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Snack</a:t>
                      </a:r>
                    </a:p>
                    <a:p>
                      <a:r>
                        <a:rPr lang="en-GB" sz="1600" b="0" dirty="0"/>
                        <a:t>Rice cakes with apples and mango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Snack</a:t>
                      </a:r>
                    </a:p>
                    <a:p>
                      <a:r>
                        <a:rPr lang="en-GB" sz="1600" b="0" dirty="0"/>
                        <a:t>Rich tea biscuit with grapes and satsuma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4949908"/>
                  </a:ext>
                </a:extLst>
              </a:tr>
              <a:tr h="1259891">
                <a:tc>
                  <a:txBody>
                    <a:bodyPr/>
                    <a:lstStyle/>
                    <a:p>
                      <a:r>
                        <a:rPr lang="en-GB" sz="1600" b="1" dirty="0"/>
                        <a:t>Lunch</a:t>
                      </a:r>
                    </a:p>
                    <a:p>
                      <a:r>
                        <a:rPr lang="en-GB" sz="1600" dirty="0"/>
                        <a:t>Chicken in garlic sauce with noodles, baby corn and broccoli</a:t>
                      </a:r>
                    </a:p>
                    <a:p>
                      <a:r>
                        <a:rPr lang="en-GB" sz="1600" dirty="0" err="1"/>
                        <a:t>Pud</a:t>
                      </a:r>
                      <a:r>
                        <a:rPr lang="en-GB" sz="1600" dirty="0"/>
                        <a:t>- Homemade vanilla sponge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Lunch</a:t>
                      </a:r>
                    </a:p>
                    <a:p>
                      <a:r>
                        <a:rPr lang="en-GB" sz="1600" b="0" dirty="0"/>
                        <a:t>Lamb burgers with potato wedges and peas</a:t>
                      </a:r>
                    </a:p>
                    <a:p>
                      <a:r>
                        <a:rPr lang="en-GB" sz="1600" b="0" dirty="0" err="1"/>
                        <a:t>Pud</a:t>
                      </a:r>
                      <a:r>
                        <a:rPr lang="en-GB" sz="1600" b="0" dirty="0"/>
                        <a:t>- Homemade carrot cake Pancakes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Lunch</a:t>
                      </a:r>
                    </a:p>
                    <a:p>
                      <a:r>
                        <a:rPr lang="en-GB" sz="1600" b="0" dirty="0"/>
                        <a:t>Baked bean pasta bake with broccoli and sweetcorn</a:t>
                      </a:r>
                    </a:p>
                    <a:p>
                      <a:r>
                        <a:rPr lang="en-GB" sz="1600" b="0" dirty="0" err="1"/>
                        <a:t>Pud</a:t>
                      </a:r>
                      <a:r>
                        <a:rPr lang="en-GB" sz="1600" b="0" dirty="0"/>
                        <a:t>- homemade Swiss roll with custard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Lunch</a:t>
                      </a:r>
                    </a:p>
                    <a:p>
                      <a:r>
                        <a:rPr lang="en-GB" sz="1600" b="0" dirty="0"/>
                        <a:t>Chicken and leek Pie with green beans and mashed potato</a:t>
                      </a:r>
                    </a:p>
                    <a:p>
                      <a:r>
                        <a:rPr lang="en-GB" sz="1600" b="0" dirty="0" err="1"/>
                        <a:t>Pud</a:t>
                      </a:r>
                      <a:r>
                        <a:rPr lang="en-GB" sz="1600" b="0" dirty="0"/>
                        <a:t>- fruit and cream</a:t>
                      </a:r>
                    </a:p>
                    <a:p>
                      <a:endParaRPr lang="en-GB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Lunch</a:t>
                      </a:r>
                    </a:p>
                    <a:p>
                      <a:r>
                        <a:rPr lang="en-GB" sz="1600" dirty="0"/>
                        <a:t>Pizza naan breads with jacket potatoes and baby corn</a:t>
                      </a:r>
                    </a:p>
                    <a:p>
                      <a:r>
                        <a:rPr lang="en-GB" sz="1600" dirty="0" err="1"/>
                        <a:t>Pud</a:t>
                      </a:r>
                      <a:r>
                        <a:rPr lang="en-GB" sz="1600" dirty="0"/>
                        <a:t>- jelly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1300953"/>
                  </a:ext>
                </a:extLst>
              </a:tr>
              <a:tr h="869274">
                <a:tc>
                  <a:txBody>
                    <a:bodyPr/>
                    <a:lstStyle/>
                    <a:p>
                      <a:r>
                        <a:rPr lang="en-GB" sz="1600" b="1" dirty="0"/>
                        <a:t>Tea </a:t>
                      </a:r>
                    </a:p>
                    <a:p>
                      <a:r>
                        <a:rPr lang="en-GB" sz="1600" b="0" dirty="0"/>
                        <a:t>Toasted pitta bread with cheese, cubed potatoes and veggie sticks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Tea </a:t>
                      </a:r>
                    </a:p>
                    <a:p>
                      <a:r>
                        <a:rPr lang="en-GB" sz="1600" b="0" dirty="0"/>
                        <a:t>Cheese and broccoli pasta with chicken strips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Tea </a:t>
                      </a:r>
                    </a:p>
                    <a:p>
                      <a:r>
                        <a:rPr lang="en-GB" sz="1600" b="0" dirty="0"/>
                        <a:t>Scrambled eggs with potato hash, toast and grated carrots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Tea</a:t>
                      </a:r>
                      <a:r>
                        <a:rPr lang="en-GB" sz="1600" dirty="0"/>
                        <a:t> </a:t>
                      </a:r>
                    </a:p>
                    <a:p>
                      <a:r>
                        <a:rPr lang="en-GB" sz="1600" dirty="0"/>
                        <a:t>Orzo with peas, sweetcorn and </a:t>
                      </a:r>
                      <a:r>
                        <a:rPr lang="en-GB" sz="1600" dirty="0" err="1"/>
                        <a:t>quorn</a:t>
                      </a:r>
                      <a:r>
                        <a:rPr lang="en-GB" sz="1600" dirty="0"/>
                        <a:t> pieces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Tea</a:t>
                      </a:r>
                    </a:p>
                    <a:p>
                      <a:r>
                        <a:rPr lang="en-GB" sz="1600" b="0" dirty="0"/>
                        <a:t>Super rice with fish fingers and veggie sticks</a:t>
                      </a:r>
                      <a:r>
                        <a:rPr lang="en-GB" sz="160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7179628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E722219D-78B5-C562-9DB0-711FF6C6EA6A}"/>
              </a:ext>
            </a:extLst>
          </p:cNvPr>
          <p:cNvSpPr txBox="1"/>
          <p:nvPr/>
        </p:nvSpPr>
        <p:spPr>
          <a:xfrm>
            <a:off x="4724400" y="0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Summer Menu Week 1</a:t>
            </a:r>
          </a:p>
        </p:txBody>
      </p:sp>
    </p:spTree>
    <p:extLst>
      <p:ext uri="{BB962C8B-B14F-4D97-AF65-F5344CB8AC3E}">
        <p14:creationId xmlns:p14="http://schemas.microsoft.com/office/powerpoint/2010/main" val="2452448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D6A2A-6F46-FECD-CE72-FD67B9AD85E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661920-7B6A-6E33-ED44-73E664068A6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9FFEEA7-9EEB-984F-8CE8-D24FDF45FA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905818"/>
              </p:ext>
            </p:extLst>
          </p:nvPr>
        </p:nvGraphicFramePr>
        <p:xfrm>
          <a:off x="0" y="1005840"/>
          <a:ext cx="12192000" cy="48768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347970407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4287418874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67873933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107315945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1850641903"/>
                    </a:ext>
                  </a:extLst>
                </a:gridCol>
              </a:tblGrid>
              <a:tr h="336367">
                <a:tc>
                  <a:txBody>
                    <a:bodyPr/>
                    <a:lstStyle/>
                    <a:p>
                      <a:r>
                        <a:rPr lang="en-GB" dirty="0"/>
                        <a:t>Monday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Tuesday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Wednesday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Thursday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Friday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8217571"/>
                  </a:ext>
                </a:extLst>
              </a:tr>
              <a:tr h="744670">
                <a:tc>
                  <a:txBody>
                    <a:bodyPr/>
                    <a:lstStyle/>
                    <a:p>
                      <a:r>
                        <a:rPr lang="en-GB" sz="1600" b="1" dirty="0"/>
                        <a:t>Breakfast</a:t>
                      </a:r>
                    </a:p>
                    <a:p>
                      <a:r>
                        <a:rPr lang="en-GB" sz="1600" dirty="0"/>
                        <a:t>A Choice of Cereal, Toast and Fruit.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Breakfast </a:t>
                      </a:r>
                    </a:p>
                    <a:p>
                      <a:r>
                        <a:rPr lang="en-GB" sz="1600" dirty="0"/>
                        <a:t>A Choice of Cereal, Toast and Fruit.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Breakfast</a:t>
                      </a:r>
                    </a:p>
                    <a:p>
                      <a:r>
                        <a:rPr lang="en-GB" sz="1600" dirty="0"/>
                        <a:t> A Choice of Cereal, Toast and Fruit.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Breakfast </a:t>
                      </a:r>
                    </a:p>
                    <a:p>
                      <a:r>
                        <a:rPr lang="en-GB" sz="1600" dirty="0"/>
                        <a:t>A Choice of Cereal, Toast and Fruit.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Breakfast</a:t>
                      </a:r>
                      <a:r>
                        <a:rPr lang="en-GB" sz="1600" dirty="0"/>
                        <a:t> </a:t>
                      </a:r>
                    </a:p>
                    <a:p>
                      <a:r>
                        <a:rPr lang="en-GB" sz="1600" dirty="0"/>
                        <a:t>A Choice of Cereal, Toast and Fruit.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9664476"/>
                  </a:ext>
                </a:extLst>
              </a:tr>
              <a:tr h="637460">
                <a:tc>
                  <a:txBody>
                    <a:bodyPr/>
                    <a:lstStyle/>
                    <a:p>
                      <a:r>
                        <a:rPr lang="en-GB" sz="1600" b="1" dirty="0"/>
                        <a:t>Snack</a:t>
                      </a:r>
                    </a:p>
                    <a:p>
                      <a:r>
                        <a:rPr lang="en-GB" sz="1600" b="0" dirty="0"/>
                        <a:t>Multigrain cracker, banana and apple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Snack</a:t>
                      </a:r>
                    </a:p>
                    <a:p>
                      <a:r>
                        <a:rPr lang="en-GB" sz="1600" b="0" dirty="0"/>
                        <a:t>Toast with grapes and blueberries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Snack</a:t>
                      </a:r>
                    </a:p>
                    <a:p>
                      <a:r>
                        <a:rPr lang="en-GB" sz="1600" b="0" dirty="0"/>
                        <a:t>Toasted bagel with apple and satsumas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Snack</a:t>
                      </a:r>
                    </a:p>
                    <a:p>
                      <a:r>
                        <a:rPr lang="en-GB" sz="1600" b="0" dirty="0"/>
                        <a:t>Cheese shapes with crackers, cucumber and pear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Snack</a:t>
                      </a:r>
                    </a:p>
                    <a:p>
                      <a:r>
                        <a:rPr lang="en-GB" sz="1600" b="0" dirty="0"/>
                        <a:t>Rice cakes, banana and carrots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4949908"/>
                  </a:ext>
                </a:extLst>
              </a:tr>
              <a:tr h="1093193">
                <a:tc>
                  <a:txBody>
                    <a:bodyPr/>
                    <a:lstStyle/>
                    <a:p>
                      <a:r>
                        <a:rPr lang="en-GB" sz="1600" b="1" dirty="0"/>
                        <a:t>Lunch</a:t>
                      </a:r>
                    </a:p>
                    <a:p>
                      <a:r>
                        <a:rPr lang="en-GB" sz="1600" b="0" dirty="0"/>
                        <a:t>Sausage and cheese pasta with peas and sweetcorn</a:t>
                      </a:r>
                    </a:p>
                    <a:p>
                      <a:r>
                        <a:rPr lang="en-GB" sz="1600" b="0" dirty="0" err="1"/>
                        <a:t>Pud</a:t>
                      </a:r>
                      <a:r>
                        <a:rPr lang="en-GB" sz="1600" b="0" dirty="0"/>
                        <a:t>-Chocolate mousse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Lunch</a:t>
                      </a:r>
                    </a:p>
                    <a:p>
                      <a:r>
                        <a:rPr lang="en-GB" sz="1600" b="0" dirty="0"/>
                        <a:t>Tuna kedgeree with broccoli, peas and poppadom </a:t>
                      </a:r>
                    </a:p>
                    <a:p>
                      <a:r>
                        <a:rPr lang="en-GB" sz="1600" b="0" dirty="0" err="1"/>
                        <a:t>Pud</a:t>
                      </a:r>
                      <a:r>
                        <a:rPr lang="en-GB" sz="1600" b="0" dirty="0"/>
                        <a:t>- homemade jam shortbread and custard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Lunch</a:t>
                      </a:r>
                    </a:p>
                    <a:p>
                      <a:r>
                        <a:rPr lang="en-GB" sz="1600" b="0" dirty="0"/>
                        <a:t>Ham and cheese frittata with cubed potatoes, courgette and broccoli </a:t>
                      </a:r>
                    </a:p>
                    <a:p>
                      <a:r>
                        <a:rPr lang="en-GB" sz="1600" b="0" dirty="0" err="1"/>
                        <a:t>Pud</a:t>
                      </a:r>
                      <a:r>
                        <a:rPr lang="en-GB" sz="1600" b="0" dirty="0"/>
                        <a:t>- honey yoghurt with bananas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Lunch</a:t>
                      </a:r>
                    </a:p>
                    <a:p>
                      <a:r>
                        <a:rPr lang="en-GB" sz="1600" b="0" dirty="0"/>
                        <a:t>Quorn nuggets with rice and green beans</a:t>
                      </a:r>
                    </a:p>
                    <a:p>
                      <a:r>
                        <a:rPr lang="en-GB" sz="1600" b="0" dirty="0" err="1"/>
                        <a:t>Pud</a:t>
                      </a:r>
                      <a:r>
                        <a:rPr lang="en-GB" sz="1600" b="0" dirty="0"/>
                        <a:t>- jelly with grapes and blueberries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Lunch</a:t>
                      </a:r>
                    </a:p>
                    <a:p>
                      <a:r>
                        <a:rPr lang="en-GB" sz="1600" b="0" dirty="0"/>
                        <a:t>BBQ chicken with broccoli and root vegetable mash</a:t>
                      </a:r>
                    </a:p>
                    <a:p>
                      <a:r>
                        <a:rPr lang="en-GB" sz="1600" b="0" dirty="0" err="1"/>
                        <a:t>Pud</a:t>
                      </a:r>
                      <a:r>
                        <a:rPr lang="en-GB" sz="1600" b="0" dirty="0"/>
                        <a:t>- Mini caramel pancakes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1300953"/>
                  </a:ext>
                </a:extLst>
              </a:tr>
              <a:tr h="1062433">
                <a:tc>
                  <a:txBody>
                    <a:bodyPr/>
                    <a:lstStyle/>
                    <a:p>
                      <a:r>
                        <a:rPr lang="en-GB" sz="1600" b="1" dirty="0"/>
                        <a:t>Tea </a:t>
                      </a:r>
                    </a:p>
                    <a:p>
                      <a:r>
                        <a:rPr lang="en-GB" sz="1600" b="0" dirty="0"/>
                        <a:t>Tomato soup with pitta bread fingers and veggie sticks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Tea </a:t>
                      </a:r>
                    </a:p>
                    <a:p>
                      <a:r>
                        <a:rPr lang="en-GB" sz="1600" b="0" dirty="0"/>
                        <a:t>Toasted crumpets with cheese and baked beans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Tea </a:t>
                      </a:r>
                    </a:p>
                    <a:p>
                      <a:r>
                        <a:rPr lang="en-GB" sz="1600" b="0" dirty="0"/>
                        <a:t>Croissant sandwiches, with veggie sticks and potato pops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Tea </a:t>
                      </a:r>
                    </a:p>
                    <a:p>
                      <a:r>
                        <a:rPr lang="en-GB" sz="1600" b="0" dirty="0"/>
                        <a:t>Veggie and cheese pasta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Tea </a:t>
                      </a:r>
                    </a:p>
                    <a:p>
                      <a:r>
                        <a:rPr lang="en-GB" sz="1600" b="0" dirty="0"/>
                        <a:t>Cheesy omelette with curly fries and veggie pieces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7179628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5BFC716-267F-4DA6-B63A-64D0977886B1}"/>
              </a:ext>
            </a:extLst>
          </p:cNvPr>
          <p:cNvSpPr txBox="1"/>
          <p:nvPr/>
        </p:nvSpPr>
        <p:spPr>
          <a:xfrm>
            <a:off x="4711700" y="-15557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Summer Menu Week 2</a:t>
            </a:r>
          </a:p>
        </p:txBody>
      </p:sp>
    </p:spTree>
    <p:extLst>
      <p:ext uri="{BB962C8B-B14F-4D97-AF65-F5344CB8AC3E}">
        <p14:creationId xmlns:p14="http://schemas.microsoft.com/office/powerpoint/2010/main" val="1042109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D6A2A-6F46-FECD-CE72-FD67B9AD85E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661920-7B6A-6E33-ED44-73E664068A6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9FFEEA7-9EEB-984F-8CE8-D24FDF45FA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0979654"/>
              </p:ext>
            </p:extLst>
          </p:nvPr>
        </p:nvGraphicFramePr>
        <p:xfrm>
          <a:off x="0" y="1122363"/>
          <a:ext cx="12192000" cy="46380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347970407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4287418874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67873933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107315945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18506419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Monday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Tuesday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Wednesday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Thursday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Friday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82175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b="1" dirty="0"/>
                        <a:t>Breakfast</a:t>
                      </a:r>
                    </a:p>
                    <a:p>
                      <a:r>
                        <a:rPr lang="en-GB" sz="1600" dirty="0"/>
                        <a:t>A Choice of Cereal, Toast and Fruit.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Breakfast </a:t>
                      </a:r>
                    </a:p>
                    <a:p>
                      <a:r>
                        <a:rPr lang="en-GB" sz="1600" dirty="0"/>
                        <a:t>A Choice of Cereal, Toast and Fruit.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Breakfast</a:t>
                      </a:r>
                    </a:p>
                    <a:p>
                      <a:r>
                        <a:rPr lang="en-GB" sz="1600" dirty="0"/>
                        <a:t> A Choice of Cereal, Toast and Fruit.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Breakfast</a:t>
                      </a:r>
                      <a:r>
                        <a:rPr lang="en-GB" sz="1600" dirty="0"/>
                        <a:t> </a:t>
                      </a:r>
                    </a:p>
                    <a:p>
                      <a:r>
                        <a:rPr lang="en-GB" sz="1600" dirty="0"/>
                        <a:t>A Choice of Cereal, Toast and Fruit.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Breakfast </a:t>
                      </a:r>
                    </a:p>
                    <a:p>
                      <a:r>
                        <a:rPr lang="en-GB" sz="1600" dirty="0"/>
                        <a:t>A Choice of Cereal, Toast and Fruit.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96644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b="1" dirty="0"/>
                        <a:t>Snack</a:t>
                      </a:r>
                    </a:p>
                    <a:p>
                      <a:r>
                        <a:rPr lang="en-GB" sz="1600" b="0" dirty="0"/>
                        <a:t>Breadsticks, cucumber and banana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Snack</a:t>
                      </a:r>
                    </a:p>
                    <a:p>
                      <a:r>
                        <a:rPr lang="en-GB" sz="1600" b="0" dirty="0"/>
                        <a:t>Yoghurt, grapes and berries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Snack</a:t>
                      </a:r>
                    </a:p>
                    <a:p>
                      <a:r>
                        <a:rPr lang="en-GB" sz="1600" b="0" dirty="0"/>
                        <a:t>Cheese on toast with pears and strawberries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Snack</a:t>
                      </a:r>
                    </a:p>
                    <a:p>
                      <a:r>
                        <a:rPr lang="en-GB" sz="1600" b="0" dirty="0"/>
                        <a:t>Watermelon, apple and a sweet biscuit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Snack</a:t>
                      </a:r>
                    </a:p>
                    <a:p>
                      <a:r>
                        <a:rPr lang="en-GB" sz="1600" b="0" dirty="0"/>
                        <a:t>Cheese twists with satsumas and melon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49499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b="1" dirty="0"/>
                        <a:t>Lunch</a:t>
                      </a:r>
                    </a:p>
                    <a:p>
                      <a:r>
                        <a:rPr lang="en-GB" sz="1600" b="0" dirty="0"/>
                        <a:t>Chicken curry with rice and sweetcorn</a:t>
                      </a:r>
                    </a:p>
                    <a:p>
                      <a:r>
                        <a:rPr lang="en-GB" sz="1600" b="0" dirty="0" err="1"/>
                        <a:t>Pud</a:t>
                      </a:r>
                      <a:r>
                        <a:rPr lang="en-GB" sz="1600" b="0" dirty="0"/>
                        <a:t>- Watermelon jelly and cream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Lunch</a:t>
                      </a:r>
                    </a:p>
                    <a:p>
                      <a:r>
                        <a:rPr lang="en-GB" sz="1600" b="0" dirty="0"/>
                        <a:t>Fishcakes with potato croquettes and peas and sweetcorn</a:t>
                      </a:r>
                    </a:p>
                    <a:p>
                      <a:r>
                        <a:rPr lang="en-GB" sz="1600" b="0" dirty="0" err="1"/>
                        <a:t>Pud</a:t>
                      </a:r>
                      <a:r>
                        <a:rPr lang="en-GB" sz="1600" b="0" dirty="0"/>
                        <a:t>- homemade banana cake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Lunch</a:t>
                      </a:r>
                    </a:p>
                    <a:p>
                      <a:r>
                        <a:rPr lang="en-GB" sz="1600" b="0" dirty="0"/>
                        <a:t>Beef meatballs in tomato sauce with spaghetti and green beans</a:t>
                      </a:r>
                    </a:p>
                    <a:p>
                      <a:r>
                        <a:rPr lang="en-GB" sz="1600" b="0" dirty="0" err="1"/>
                        <a:t>Pud</a:t>
                      </a:r>
                      <a:r>
                        <a:rPr lang="en-GB" sz="1600" b="0" dirty="0"/>
                        <a:t> Angel delight with peaches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Lunch</a:t>
                      </a:r>
                    </a:p>
                    <a:p>
                      <a:r>
                        <a:rPr lang="en-GB" sz="1600" b="0" dirty="0"/>
                        <a:t>Vegetarian chilli with rice and broccoli</a:t>
                      </a:r>
                    </a:p>
                    <a:p>
                      <a:r>
                        <a:rPr lang="en-GB" sz="1600" b="0" dirty="0" err="1"/>
                        <a:t>Pud</a:t>
                      </a:r>
                      <a:r>
                        <a:rPr lang="en-GB" sz="1600" b="0" dirty="0"/>
                        <a:t>- brioche with banana cream filling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Lunch</a:t>
                      </a:r>
                    </a:p>
                    <a:p>
                      <a:r>
                        <a:rPr lang="en-GB" sz="1600" b="0" dirty="0"/>
                        <a:t>Chicken lasagne with corn on the cob and garlic bread</a:t>
                      </a:r>
                    </a:p>
                    <a:p>
                      <a:r>
                        <a:rPr lang="en-GB" sz="1600" b="0" dirty="0" err="1"/>
                        <a:t>Pud</a:t>
                      </a:r>
                      <a:r>
                        <a:rPr lang="en-GB" sz="1600" b="0" dirty="0"/>
                        <a:t>- waffles and ice cream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13009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b="1" dirty="0"/>
                        <a:t>Tea </a:t>
                      </a:r>
                    </a:p>
                    <a:p>
                      <a:r>
                        <a:rPr lang="en-GB" sz="1600" b="0" dirty="0"/>
                        <a:t>Toasted pitta bread with houmous, veggie sticks and potato stars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Tea </a:t>
                      </a:r>
                    </a:p>
                    <a:p>
                      <a:r>
                        <a:rPr lang="en-GB" sz="1600" b="0" dirty="0"/>
                        <a:t>Hotdogs and spaghetti hoops on toast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Tea </a:t>
                      </a:r>
                    </a:p>
                    <a:p>
                      <a:r>
                        <a:rPr lang="en-GB" sz="1600" b="0" dirty="0"/>
                        <a:t>Jam bagels with grated carrots and potato wedges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Tea </a:t>
                      </a:r>
                    </a:p>
                    <a:p>
                      <a:r>
                        <a:rPr lang="en-GB" sz="1600" b="0" dirty="0"/>
                        <a:t>Jacket potatoes with baked beans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Tea </a:t>
                      </a:r>
                    </a:p>
                    <a:p>
                      <a:r>
                        <a:rPr lang="en-GB" sz="1600" b="0" dirty="0"/>
                        <a:t>Ham and cheese on toast with cucumber and mozzarella sticks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7179628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0C182AC-9856-AC54-CCE6-D63E5DA457E3}"/>
              </a:ext>
            </a:extLst>
          </p:cNvPr>
          <p:cNvSpPr txBox="1"/>
          <p:nvPr/>
        </p:nvSpPr>
        <p:spPr>
          <a:xfrm>
            <a:off x="4483100" y="0"/>
            <a:ext cx="3416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Summer Menu Week 3</a:t>
            </a:r>
          </a:p>
        </p:txBody>
      </p:sp>
    </p:spTree>
    <p:extLst>
      <p:ext uri="{BB962C8B-B14F-4D97-AF65-F5344CB8AC3E}">
        <p14:creationId xmlns:p14="http://schemas.microsoft.com/office/powerpoint/2010/main" val="4152817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D6A2A-6F46-FECD-CE72-FD67B9AD85E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661920-7B6A-6E33-ED44-73E664068A6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9FFEEA7-9EEB-984F-8CE8-D24FDF45FA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4203033"/>
              </p:ext>
            </p:extLst>
          </p:nvPr>
        </p:nvGraphicFramePr>
        <p:xfrm>
          <a:off x="0" y="1039178"/>
          <a:ext cx="12192000" cy="46380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347970407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4287418874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67873933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107315945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18506419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Monday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Tuesday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Wednesday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Thursday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Friday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82175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b="1" dirty="0"/>
                        <a:t>Breakfast</a:t>
                      </a:r>
                    </a:p>
                    <a:p>
                      <a:r>
                        <a:rPr lang="en-GB" sz="1600" dirty="0"/>
                        <a:t>A Choice of Cereal, Toast and Fruit.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Breakfast </a:t>
                      </a:r>
                    </a:p>
                    <a:p>
                      <a:r>
                        <a:rPr lang="en-GB" sz="1600" dirty="0"/>
                        <a:t>A Choice of Cereal, Toast and Fruit.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Breakfast</a:t>
                      </a:r>
                    </a:p>
                    <a:p>
                      <a:r>
                        <a:rPr lang="en-GB" sz="1600" dirty="0"/>
                        <a:t> A Choice of Cereal, Toast and Fruit.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Breakfast </a:t>
                      </a:r>
                    </a:p>
                    <a:p>
                      <a:r>
                        <a:rPr lang="en-GB" sz="1600" dirty="0"/>
                        <a:t>A Choice of Cereal, Toast and Fruit.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Breakfast </a:t>
                      </a:r>
                    </a:p>
                    <a:p>
                      <a:r>
                        <a:rPr lang="en-GB" sz="1600" dirty="0"/>
                        <a:t>A Choice of Cereal, Toast and Fruit.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96644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b="1" dirty="0"/>
                        <a:t>Snack</a:t>
                      </a:r>
                    </a:p>
                    <a:p>
                      <a:r>
                        <a:rPr lang="en-GB" sz="1600" b="0" dirty="0"/>
                        <a:t>Malt loaf, apples and bananas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Snack</a:t>
                      </a:r>
                    </a:p>
                    <a:p>
                      <a:r>
                        <a:rPr lang="en-GB" sz="1600" b="0" dirty="0"/>
                        <a:t>Cracker with spread, carrots and grapes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Snack</a:t>
                      </a:r>
                    </a:p>
                    <a:p>
                      <a:r>
                        <a:rPr lang="en-GB" sz="1600" b="0" dirty="0"/>
                        <a:t>Garlic dip with pitta bread fingers, cucumber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Snack</a:t>
                      </a:r>
                    </a:p>
                    <a:p>
                      <a:r>
                        <a:rPr lang="en-GB" sz="1600" b="0" dirty="0"/>
                        <a:t>Breadsticks, apple and strawberries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Snack</a:t>
                      </a:r>
                    </a:p>
                    <a:p>
                      <a:r>
                        <a:rPr lang="en-GB" sz="1600" b="0" dirty="0"/>
                        <a:t>Rice cakes with grapes and cucumber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49499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b="1" dirty="0"/>
                        <a:t>Lunch</a:t>
                      </a:r>
                    </a:p>
                    <a:p>
                      <a:r>
                        <a:rPr lang="en-GB" sz="1600" b="0" dirty="0"/>
                        <a:t>A Ploughman’s plate with onion rings and chips</a:t>
                      </a:r>
                    </a:p>
                    <a:p>
                      <a:r>
                        <a:rPr lang="en-GB" sz="1600" b="0" dirty="0" err="1"/>
                        <a:t>Pud</a:t>
                      </a:r>
                      <a:r>
                        <a:rPr lang="en-GB" sz="1600" b="0" dirty="0"/>
                        <a:t>- Angel delight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Lunch</a:t>
                      </a:r>
                    </a:p>
                    <a:p>
                      <a:r>
                        <a:rPr lang="en-GB" sz="1600" b="0" dirty="0"/>
                        <a:t>Chicken, cheese and tomato pasta</a:t>
                      </a:r>
                    </a:p>
                    <a:p>
                      <a:r>
                        <a:rPr lang="en-GB" sz="1600" b="0" dirty="0" err="1"/>
                        <a:t>Pud</a:t>
                      </a:r>
                      <a:r>
                        <a:rPr lang="en-GB" sz="1600" b="0" dirty="0"/>
                        <a:t>- peach crumble and custard </a:t>
                      </a:r>
                    </a:p>
                    <a:p>
                      <a:endParaRPr lang="en-GB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Lunch</a:t>
                      </a:r>
                    </a:p>
                    <a:p>
                      <a:r>
                        <a:rPr lang="en-GB" sz="1600" b="0" dirty="0"/>
                        <a:t>Chicken and potato biryani with carrot, broccoli and green beans</a:t>
                      </a:r>
                    </a:p>
                    <a:p>
                      <a:r>
                        <a:rPr lang="en-GB" sz="1600" b="0" dirty="0" err="1"/>
                        <a:t>Pud</a:t>
                      </a:r>
                      <a:r>
                        <a:rPr lang="en-GB" sz="1600" b="0" dirty="0"/>
                        <a:t>- Greek yoghurt and fruit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Lunch</a:t>
                      </a:r>
                    </a:p>
                    <a:p>
                      <a:r>
                        <a:rPr lang="en-GB" sz="1600" b="0" dirty="0"/>
                        <a:t>Baked beans and jacket potato</a:t>
                      </a:r>
                    </a:p>
                    <a:p>
                      <a:r>
                        <a:rPr lang="en-GB" sz="1600" b="0" dirty="0" err="1"/>
                        <a:t>Pud</a:t>
                      </a:r>
                      <a:r>
                        <a:rPr lang="en-GB" sz="1600" b="0" dirty="0"/>
                        <a:t>- homemade jam slice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Lunch</a:t>
                      </a:r>
                    </a:p>
                    <a:p>
                      <a:r>
                        <a:rPr lang="en-GB" sz="1600" b="0" dirty="0"/>
                        <a:t>Chicken stir fry with noodles, baby corn and broccoli</a:t>
                      </a:r>
                    </a:p>
                    <a:p>
                      <a:r>
                        <a:rPr lang="en-GB" sz="1600" b="0" dirty="0" err="1"/>
                        <a:t>Pud</a:t>
                      </a:r>
                      <a:r>
                        <a:rPr lang="en-GB" sz="1600" b="0" dirty="0"/>
                        <a:t>- Jelly and ice cream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13009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b="1" dirty="0"/>
                        <a:t>Tea </a:t>
                      </a:r>
                    </a:p>
                    <a:p>
                      <a:r>
                        <a:rPr lang="en-GB" sz="1600" b="0" dirty="0"/>
                        <a:t>Potato waffles and </a:t>
                      </a:r>
                      <a:r>
                        <a:rPr lang="en-GB" sz="1600" b="0" dirty="0" err="1"/>
                        <a:t>cheesey</a:t>
                      </a:r>
                      <a:r>
                        <a:rPr lang="en-GB" sz="1600" b="0" dirty="0"/>
                        <a:t> baked beans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Tea </a:t>
                      </a:r>
                    </a:p>
                    <a:p>
                      <a:r>
                        <a:rPr lang="en-GB" sz="1600" b="0" dirty="0"/>
                        <a:t>Tomato orzo with sweetcorn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Tea </a:t>
                      </a:r>
                    </a:p>
                    <a:p>
                      <a:r>
                        <a:rPr lang="en-GB" sz="1600" b="0" dirty="0"/>
                        <a:t>Chicken goujon panini with cheese, corn on the cob and potato pieces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Tea </a:t>
                      </a:r>
                    </a:p>
                    <a:p>
                      <a:r>
                        <a:rPr lang="en-GB" sz="1600" b="0" dirty="0"/>
                        <a:t>Cheese wraps with cucumber, carrots, onion rings and chips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Tea </a:t>
                      </a:r>
                    </a:p>
                    <a:p>
                      <a:r>
                        <a:rPr lang="en-GB" sz="1600" b="0" dirty="0"/>
                        <a:t>Ham and Cheese bagels with veggie sticks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7179628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9F448C1-102E-4FC5-696D-22E3E1A85913}"/>
              </a:ext>
            </a:extLst>
          </p:cNvPr>
          <p:cNvSpPr txBox="1"/>
          <p:nvPr/>
        </p:nvSpPr>
        <p:spPr>
          <a:xfrm>
            <a:off x="4400550" y="0"/>
            <a:ext cx="3390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Summer  Menu Week 4</a:t>
            </a:r>
          </a:p>
        </p:txBody>
      </p:sp>
    </p:spTree>
    <p:extLst>
      <p:ext uri="{BB962C8B-B14F-4D97-AF65-F5344CB8AC3E}">
        <p14:creationId xmlns:p14="http://schemas.microsoft.com/office/powerpoint/2010/main" val="3165528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5057</TotalTime>
  <Words>852</Words>
  <Application>Microsoft Office PowerPoint</Application>
  <PresentationFormat>Widescreen</PresentationFormat>
  <Paragraphs>204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Kimberley Dale</dc:creator>
  <cp:lastModifiedBy>Gary Carter</cp:lastModifiedBy>
  <cp:revision>10</cp:revision>
  <cp:lastPrinted>2025-03-25T15:05:59Z</cp:lastPrinted>
  <dcterms:created xsi:type="dcterms:W3CDTF">2024-09-15T09:45:16Z</dcterms:created>
  <dcterms:modified xsi:type="dcterms:W3CDTF">2025-03-27T17:15:02Z</dcterms:modified>
</cp:coreProperties>
</file>