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7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49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00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5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1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7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4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4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3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E2BC-6FAF-4133-A93C-B8E5FDFF6BB3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56ACD-7B92-4950-9F20-2CA1E41C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4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80F84E-E1A1-4D3F-8131-28C9CAADCD3E}"/>
              </a:ext>
            </a:extLst>
          </p:cNvPr>
          <p:cNvSpPr/>
          <p:nvPr/>
        </p:nvSpPr>
        <p:spPr>
          <a:xfrm>
            <a:off x="438437" y="90023"/>
            <a:ext cx="59811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Condensed" panose="020B0502040204020203" pitchFamily="34" charset="0"/>
              </a:rPr>
              <a:t>Getting to know 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0EFF5A-D633-471B-AF01-D4E69AEEC8BF}"/>
              </a:ext>
            </a:extLst>
          </p:cNvPr>
          <p:cNvSpPr/>
          <p:nvPr/>
        </p:nvSpPr>
        <p:spPr>
          <a:xfrm>
            <a:off x="484187" y="1328928"/>
            <a:ext cx="3112008" cy="4983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Bahnschrift Semi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CEC24-884D-43DF-BA6A-486C88802E7E}"/>
              </a:ext>
            </a:extLst>
          </p:cNvPr>
          <p:cNvSpPr txBox="1"/>
          <p:nvPr/>
        </p:nvSpPr>
        <p:spPr>
          <a:xfrm>
            <a:off x="772223" y="5351764"/>
            <a:ext cx="25359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hnschrift SemiCondensed" panose="020B0502040204020203" pitchFamily="34" charset="0"/>
              </a:rPr>
              <a:t>Name –</a:t>
            </a:r>
          </a:p>
          <a:p>
            <a:endParaRPr lang="en-GB" sz="2000" dirty="0">
              <a:latin typeface="Bahnschrift Semi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DA694-F642-45A2-AC75-DC2DB22B9310}"/>
              </a:ext>
            </a:extLst>
          </p:cNvPr>
          <p:cNvSpPr txBox="1"/>
          <p:nvPr/>
        </p:nvSpPr>
        <p:spPr>
          <a:xfrm>
            <a:off x="1604391" y="3381940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</a:rPr>
              <a:t>Picture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97BBE9-62B0-4BB7-A193-5CDF8B608EFB}"/>
              </a:ext>
            </a:extLst>
          </p:cNvPr>
          <p:cNvSpPr/>
          <p:nvPr/>
        </p:nvSpPr>
        <p:spPr>
          <a:xfrm>
            <a:off x="3717036" y="1328928"/>
            <a:ext cx="2823972" cy="4983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Bahnschrift SemiCondensed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178CBB-FA07-4C4B-8F19-3AE6A18805C8}"/>
              </a:ext>
            </a:extLst>
          </p:cNvPr>
          <p:cNvSpPr/>
          <p:nvPr/>
        </p:nvSpPr>
        <p:spPr>
          <a:xfrm rot="16200000">
            <a:off x="1956595" y="5016784"/>
            <a:ext cx="3112008" cy="60568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Bahnschrift SemiCondensed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6DEDC7-A203-4B92-A3D9-58264E1E3C19}"/>
              </a:ext>
            </a:extLst>
          </p:cNvPr>
          <p:cNvCxnSpPr>
            <a:stCxn id="9" idx="3"/>
            <a:endCxn id="9" idx="1"/>
          </p:cNvCxnSpPr>
          <p:nvPr/>
        </p:nvCxnSpPr>
        <p:spPr>
          <a:xfrm>
            <a:off x="3512600" y="6489192"/>
            <a:ext cx="0" cy="311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F74CDFC-6E26-41B0-B922-C2E137E25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23" y="6796635"/>
            <a:ext cx="484187" cy="484187"/>
          </a:xfrm>
          <a:prstGeom prst="rect">
            <a:avLst/>
          </a:prstGeom>
        </p:spPr>
      </p:pic>
      <p:pic>
        <p:nvPicPr>
          <p:cNvPr id="16" name="Picture 15" descr="Icon, circle&#10;&#10;Description automatically generated">
            <a:extLst>
              <a:ext uri="{FF2B5EF4-FFF2-40B4-BE49-F238E27FC236}">
                <a16:creationId xmlns:a16="http://schemas.microsoft.com/office/drawing/2014/main" id="{8B249A51-889E-4358-9ED4-DF7B2BE0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91" y="6796635"/>
            <a:ext cx="485775" cy="4857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77BA4-1E78-43CE-864C-AB894D8FAF64}"/>
              </a:ext>
            </a:extLst>
          </p:cNvPr>
          <p:cNvSpPr txBox="1"/>
          <p:nvPr/>
        </p:nvSpPr>
        <p:spPr>
          <a:xfrm>
            <a:off x="1273530" y="6838673"/>
            <a:ext cx="195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hnschrift SemiCondensed" panose="020B0502040204020203" pitchFamily="34" charset="0"/>
              </a:rPr>
              <a:t>Things I like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BBC85-A7DD-4A8B-9D02-22CFBE66FE90}"/>
              </a:ext>
            </a:extLst>
          </p:cNvPr>
          <p:cNvSpPr txBox="1"/>
          <p:nvPr/>
        </p:nvSpPr>
        <p:spPr>
          <a:xfrm>
            <a:off x="3689332" y="6838673"/>
            <a:ext cx="203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hnschrift SemiCondensed" panose="020B0502040204020203" pitchFamily="34" charset="0"/>
              </a:rPr>
              <a:t>Things I do not like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EE453C-4C20-4956-AE1C-6848118AB4E7}"/>
              </a:ext>
            </a:extLst>
          </p:cNvPr>
          <p:cNvSpPr txBox="1"/>
          <p:nvPr/>
        </p:nvSpPr>
        <p:spPr>
          <a:xfrm>
            <a:off x="3826922" y="1487603"/>
            <a:ext cx="260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ahnschrift SemiCondensed" panose="020B0502040204020203" pitchFamily="34" charset="0"/>
              </a:rPr>
              <a:t>Special things I need </a:t>
            </a:r>
          </a:p>
          <a:p>
            <a:pPr algn="ctr"/>
            <a:r>
              <a:rPr lang="en-GB" sz="1600" dirty="0">
                <a:latin typeface="Bahnschrift SemiCondensed" panose="020B0502040204020203" pitchFamily="34" charset="0"/>
              </a:rPr>
              <a:t>(Dietary requirements/ Health Care Plan)</a:t>
            </a:r>
          </a:p>
        </p:txBody>
      </p:sp>
      <p:pic>
        <p:nvPicPr>
          <p:cNvPr id="23" name="Picture 2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7651C3B-3320-4999-B492-2BDEFE501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802">
            <a:off x="5207256" y="5374172"/>
            <a:ext cx="1153012" cy="7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CFA985-A1E0-4670-8C09-68D40AB128D7}"/>
              </a:ext>
            </a:extLst>
          </p:cNvPr>
          <p:cNvSpPr/>
          <p:nvPr/>
        </p:nvSpPr>
        <p:spPr>
          <a:xfrm>
            <a:off x="187909" y="238609"/>
            <a:ext cx="2948168" cy="23774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Bahnschrift SemiCondensed" panose="020B0502040204020203" pitchFamily="34" charset="0"/>
              </a:rPr>
              <a:t>What makes me happy?</a:t>
            </a: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53E61-EA8A-4FCA-A784-5CE396724B2D}"/>
              </a:ext>
            </a:extLst>
          </p:cNvPr>
          <p:cNvSpPr txBox="1"/>
          <p:nvPr/>
        </p:nvSpPr>
        <p:spPr>
          <a:xfrm>
            <a:off x="-4996053" y="929913"/>
            <a:ext cx="430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F8869B-A242-4229-8139-6687C43FA62B}"/>
              </a:ext>
            </a:extLst>
          </p:cNvPr>
          <p:cNvSpPr/>
          <p:nvPr/>
        </p:nvSpPr>
        <p:spPr>
          <a:xfrm>
            <a:off x="3575461" y="238609"/>
            <a:ext cx="2948168" cy="23774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ahnschrift SemiCondensed" panose="020B0502040204020203" pitchFamily="34" charset="0"/>
              </a:rPr>
              <a:t>What soothes me when I'm sad?</a:t>
            </a: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002078-6F42-44DF-8DFC-E3F208817C36}"/>
              </a:ext>
            </a:extLst>
          </p:cNvPr>
          <p:cNvSpPr/>
          <p:nvPr/>
        </p:nvSpPr>
        <p:spPr>
          <a:xfrm>
            <a:off x="187909" y="3008022"/>
            <a:ext cx="2948168" cy="23774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ahnschrift SemiCondensed" panose="020B0502040204020203" pitchFamily="34" charset="0"/>
              </a:rPr>
              <a:t>How do I behave when I'm feeling angry?</a:t>
            </a: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57E271-DA79-4946-B52E-5A59636DF0B4}"/>
              </a:ext>
            </a:extLst>
          </p:cNvPr>
          <p:cNvSpPr/>
          <p:nvPr/>
        </p:nvSpPr>
        <p:spPr>
          <a:xfrm>
            <a:off x="3575460" y="3008022"/>
            <a:ext cx="2948167" cy="23774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Bahnschrift SemiCondensed" panose="020B0502040204020203" pitchFamily="34" charset="0"/>
              </a:rPr>
              <a:t>Things I am really good at?</a:t>
            </a: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15237E-BD75-4473-B8F0-42FCBD191081}"/>
              </a:ext>
            </a:extLst>
          </p:cNvPr>
          <p:cNvSpPr/>
          <p:nvPr/>
        </p:nvSpPr>
        <p:spPr>
          <a:xfrm>
            <a:off x="187909" y="5777435"/>
            <a:ext cx="2948166" cy="23774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Bahnschrift SemiCondensed" panose="020B0502040204020203" pitchFamily="34" charset="0"/>
              </a:rPr>
              <a:t>Things I would like help learning?</a:t>
            </a: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2A2BE7-D58B-402D-8BCA-8DFDCF78D681}"/>
              </a:ext>
            </a:extLst>
          </p:cNvPr>
          <p:cNvSpPr/>
          <p:nvPr/>
        </p:nvSpPr>
        <p:spPr>
          <a:xfrm>
            <a:off x="3575460" y="5777435"/>
            <a:ext cx="2948167" cy="23774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ahnschrift SemiCondensed" panose="020B0502040204020203" pitchFamily="34" charset="0"/>
              </a:rPr>
              <a:t>What are my Interests?</a:t>
            </a: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  <a:p>
            <a:pPr algn="ctr"/>
            <a:endParaRPr lang="en-GB" dirty="0">
              <a:latin typeface="Bahnschrift SemiCondensed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95E271-BD92-40E7-B68C-AB23B7B40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0" t="76944" b="-537"/>
          <a:stretch/>
        </p:blipFill>
        <p:spPr>
          <a:xfrm>
            <a:off x="331209" y="8411232"/>
            <a:ext cx="5902657" cy="14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3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A0AD16-8A6E-4336-A1A9-A14E2BDE64C7}"/>
              </a:ext>
            </a:extLst>
          </p:cNvPr>
          <p:cNvSpPr/>
          <p:nvPr/>
        </p:nvSpPr>
        <p:spPr>
          <a:xfrm>
            <a:off x="297561" y="957452"/>
            <a:ext cx="3129361" cy="3138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atin typeface="Bahnschrift SemiCondensed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91E2F0-7516-4D30-A6FC-EA760A154A58}"/>
              </a:ext>
            </a:extLst>
          </p:cNvPr>
          <p:cNvSpPr/>
          <p:nvPr/>
        </p:nvSpPr>
        <p:spPr>
          <a:xfrm>
            <a:off x="2229794" y="90023"/>
            <a:ext cx="23984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Condensed" panose="020B0502040204020203" pitchFamily="34" charset="0"/>
              </a:rPr>
              <a:t>My Family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12E116-C424-41F5-BD87-B6E4321F4313}"/>
              </a:ext>
            </a:extLst>
          </p:cNvPr>
          <p:cNvSpPr/>
          <p:nvPr/>
        </p:nvSpPr>
        <p:spPr>
          <a:xfrm>
            <a:off x="3594758" y="957452"/>
            <a:ext cx="2797845" cy="3138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E6771-ACDB-472A-B6E1-9797BD4A8B7C}"/>
              </a:ext>
            </a:extLst>
          </p:cNvPr>
          <p:cNvSpPr txBox="1"/>
          <p:nvPr/>
        </p:nvSpPr>
        <p:spPr>
          <a:xfrm>
            <a:off x="3594758" y="1158543"/>
            <a:ext cx="278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hnschrift SemiCondensed" panose="020B0502040204020203" pitchFamily="34" charset="0"/>
              </a:rPr>
              <a:t>My Family and I celebrate </a:t>
            </a:r>
          </a:p>
          <a:p>
            <a:pPr algn="ctr"/>
            <a:r>
              <a:rPr lang="en-GB" dirty="0">
                <a:latin typeface="Bahnschrift SemiCondensed" panose="020B0502040204020203" pitchFamily="34" charset="0"/>
              </a:rPr>
              <a:t>(Religious celebrations etc.)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36F31-4597-4AC0-83B4-2D1B807DFF1D}"/>
              </a:ext>
            </a:extLst>
          </p:cNvPr>
          <p:cNvSpPr txBox="1"/>
          <p:nvPr/>
        </p:nvSpPr>
        <p:spPr>
          <a:xfrm>
            <a:off x="465397" y="1174521"/>
            <a:ext cx="256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hnschrift SemiCondensed" panose="020B0502040204020203" pitchFamily="34" charset="0"/>
              </a:rPr>
              <a:t>Who lives in my house 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5D517B-D048-40B4-B12D-790ED92A760A}"/>
              </a:ext>
            </a:extLst>
          </p:cNvPr>
          <p:cNvSpPr/>
          <p:nvPr/>
        </p:nvSpPr>
        <p:spPr>
          <a:xfrm rot="16200000">
            <a:off x="2593990" y="2011638"/>
            <a:ext cx="1502184" cy="60950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atin typeface="Bahnschrift Semi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22A76-05D1-44D3-A5A6-E66D288C5A01}"/>
              </a:ext>
            </a:extLst>
          </p:cNvPr>
          <p:cNvSpPr txBox="1"/>
          <p:nvPr/>
        </p:nvSpPr>
        <p:spPr>
          <a:xfrm>
            <a:off x="1973003" y="440055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My Golden Rules at Home are?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C7184F-9575-41C3-8412-0272485430FC}"/>
              </a:ext>
            </a:extLst>
          </p:cNvPr>
          <p:cNvSpPr/>
          <p:nvPr/>
        </p:nvSpPr>
        <p:spPr>
          <a:xfrm rot="16200000">
            <a:off x="2593991" y="3773223"/>
            <a:ext cx="1502184" cy="60950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atin typeface="Bahnschrift SemiCondensed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2AC54B-CC01-4018-8476-1340FC756168}"/>
              </a:ext>
            </a:extLst>
          </p:cNvPr>
          <p:cNvSpPr/>
          <p:nvPr/>
        </p:nvSpPr>
        <p:spPr>
          <a:xfrm rot="16200000">
            <a:off x="2609018" y="5567670"/>
            <a:ext cx="1502184" cy="60950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atin typeface="Bahnschrift SemiCondensed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E3704C-5D57-42E1-A92C-42FEA36E5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97" y="5040809"/>
            <a:ext cx="1258036" cy="769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20F13C-1291-4B64-A4EA-BEFEEBA136BF}"/>
              </a:ext>
            </a:extLst>
          </p:cNvPr>
          <p:cNvSpPr txBox="1"/>
          <p:nvPr/>
        </p:nvSpPr>
        <p:spPr>
          <a:xfrm>
            <a:off x="2566044" y="6132324"/>
            <a:ext cx="412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My pets are?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277971-7FEB-4341-9417-5B520F3E99C1}"/>
              </a:ext>
            </a:extLst>
          </p:cNvPr>
          <p:cNvSpPr txBox="1"/>
          <p:nvPr/>
        </p:nvSpPr>
        <p:spPr>
          <a:xfrm>
            <a:off x="1973003" y="7868052"/>
            <a:ext cx="324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How do we travel to school?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18917F05-AF93-4A1B-B616-8C1DEE62C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20" y="3298626"/>
            <a:ext cx="780969" cy="780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656D04-DEA5-4E66-8F86-2BCF4BAEE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9777" y="3001158"/>
            <a:ext cx="606161" cy="1032392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B195FDB1-5F6E-409A-87E1-6DEE085CC2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4" t="40613" r="36214" b="10612"/>
          <a:stretch/>
        </p:blipFill>
        <p:spPr>
          <a:xfrm>
            <a:off x="5383698" y="6329482"/>
            <a:ext cx="737921" cy="982524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C21373B-2F48-4D9C-AB21-E2BD47BD6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97" y="8030349"/>
            <a:ext cx="1009122" cy="10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2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8CC63B-714E-47A1-8D0E-90DFD18DF277}"/>
              </a:ext>
            </a:extLst>
          </p:cNvPr>
          <p:cNvSpPr txBox="1"/>
          <p:nvPr/>
        </p:nvSpPr>
        <p:spPr>
          <a:xfrm>
            <a:off x="559827" y="121842"/>
            <a:ext cx="5733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Condensed" panose="020B0502040204020203" pitchFamily="34" charset="0"/>
              </a:rPr>
              <a:t>In my community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1BA62C-A5BB-4B17-9D5B-5FB21AD88D46}"/>
              </a:ext>
            </a:extLst>
          </p:cNvPr>
          <p:cNvSpPr/>
          <p:nvPr/>
        </p:nvSpPr>
        <p:spPr>
          <a:xfrm rot="5400000">
            <a:off x="238704" y="1379429"/>
            <a:ext cx="314703" cy="272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18FC02-CFC4-43F8-BB00-188E16D7D5BA}"/>
              </a:ext>
            </a:extLst>
          </p:cNvPr>
          <p:cNvSpPr/>
          <p:nvPr/>
        </p:nvSpPr>
        <p:spPr>
          <a:xfrm rot="5400000">
            <a:off x="3240613" y="1398386"/>
            <a:ext cx="314703" cy="272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58B9E9-98DC-4DDE-90A8-0AAECFFD2CB2}"/>
              </a:ext>
            </a:extLst>
          </p:cNvPr>
          <p:cNvSpPr/>
          <p:nvPr/>
        </p:nvSpPr>
        <p:spPr>
          <a:xfrm rot="5400000">
            <a:off x="266077" y="2192025"/>
            <a:ext cx="314703" cy="272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EE2A1B-E3F7-495A-BB88-8DBAD02FB834}"/>
              </a:ext>
            </a:extLst>
          </p:cNvPr>
          <p:cNvSpPr/>
          <p:nvPr/>
        </p:nvSpPr>
        <p:spPr>
          <a:xfrm rot="5400000">
            <a:off x="3240612" y="2133101"/>
            <a:ext cx="314703" cy="272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2B6CCF-1328-498A-9699-9A00DECFFD0C}"/>
              </a:ext>
            </a:extLst>
          </p:cNvPr>
          <p:cNvSpPr/>
          <p:nvPr/>
        </p:nvSpPr>
        <p:spPr>
          <a:xfrm rot="5400000">
            <a:off x="266077" y="2984329"/>
            <a:ext cx="314703" cy="272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AA60EE5-6BB6-4DD4-8993-0775437ECF1D}"/>
              </a:ext>
            </a:extLst>
          </p:cNvPr>
          <p:cNvSpPr/>
          <p:nvPr/>
        </p:nvSpPr>
        <p:spPr>
          <a:xfrm rot="5400000">
            <a:off x="3240612" y="2954715"/>
            <a:ext cx="314703" cy="272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8FF81F-415F-48CD-B775-12BFBE2A7345}"/>
              </a:ext>
            </a:extLst>
          </p:cNvPr>
          <p:cNvSpPr/>
          <p:nvPr/>
        </p:nvSpPr>
        <p:spPr>
          <a:xfrm rot="5400000">
            <a:off x="266077" y="3905210"/>
            <a:ext cx="314703" cy="272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F908EB-D9B3-48A6-8AC1-C0BE2BBB6628}"/>
              </a:ext>
            </a:extLst>
          </p:cNvPr>
          <p:cNvSpPr/>
          <p:nvPr/>
        </p:nvSpPr>
        <p:spPr>
          <a:xfrm rot="5400000">
            <a:off x="3240612" y="3774713"/>
            <a:ext cx="314703" cy="272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E04781-A6C2-4624-B3B0-89224FD0B5BA}"/>
              </a:ext>
            </a:extLst>
          </p:cNvPr>
          <p:cNvSpPr/>
          <p:nvPr/>
        </p:nvSpPr>
        <p:spPr>
          <a:xfrm rot="5400000">
            <a:off x="238703" y="4732548"/>
            <a:ext cx="314703" cy="272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6BD2DA-7D3B-4261-8866-450280A64986}"/>
              </a:ext>
            </a:extLst>
          </p:cNvPr>
          <p:cNvSpPr/>
          <p:nvPr/>
        </p:nvSpPr>
        <p:spPr>
          <a:xfrm rot="5400000">
            <a:off x="3240611" y="4735223"/>
            <a:ext cx="314703" cy="272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66CF70-6C51-47E0-AD2F-F634BB16F46A}"/>
              </a:ext>
            </a:extLst>
          </p:cNvPr>
          <p:cNvSpPr txBox="1"/>
          <p:nvPr/>
        </p:nvSpPr>
        <p:spPr>
          <a:xfrm>
            <a:off x="0" y="823705"/>
            <a:ext cx="846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(Please tick where your child has visited, please comment any experiences)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7A120A-DF73-4A51-8569-9D40019669AE}"/>
              </a:ext>
            </a:extLst>
          </p:cNvPr>
          <p:cNvSpPr txBox="1"/>
          <p:nvPr/>
        </p:nvSpPr>
        <p:spPr>
          <a:xfrm>
            <a:off x="692408" y="1375086"/>
            <a:ext cx="2119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To a park/Woodland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383933-AFA1-4695-BEBE-CA4EF361D1C4}"/>
              </a:ext>
            </a:extLst>
          </p:cNvPr>
          <p:cNvSpPr txBox="1"/>
          <p:nvPr/>
        </p:nvSpPr>
        <p:spPr>
          <a:xfrm>
            <a:off x="4045709" y="1378041"/>
            <a:ext cx="6264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To the Dentist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4BB8D9-7B4F-487B-BEE5-3F6BF427F953}"/>
              </a:ext>
            </a:extLst>
          </p:cNvPr>
          <p:cNvSpPr txBox="1"/>
          <p:nvPr/>
        </p:nvSpPr>
        <p:spPr>
          <a:xfrm>
            <a:off x="692408" y="2134625"/>
            <a:ext cx="744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To the Doctors/Hospital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AD4BFE-5169-4C95-BCCB-E92722C57678}"/>
              </a:ext>
            </a:extLst>
          </p:cNvPr>
          <p:cNvSpPr txBox="1"/>
          <p:nvPr/>
        </p:nvSpPr>
        <p:spPr>
          <a:xfrm>
            <a:off x="4039617" y="2140372"/>
            <a:ext cx="2769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To a swimming Centre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A9464B-CF27-45B3-A605-A21A464E05A8}"/>
              </a:ext>
            </a:extLst>
          </p:cNvPr>
          <p:cNvSpPr txBox="1"/>
          <p:nvPr/>
        </p:nvSpPr>
        <p:spPr>
          <a:xfrm>
            <a:off x="692408" y="2941114"/>
            <a:ext cx="744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To the Library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EF4CD9-D352-4B92-83D4-F52499DCAE98}"/>
              </a:ext>
            </a:extLst>
          </p:cNvPr>
          <p:cNvSpPr txBox="1"/>
          <p:nvPr/>
        </p:nvSpPr>
        <p:spPr>
          <a:xfrm>
            <a:off x="4045709" y="2639283"/>
            <a:ext cx="7956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/>
          </a:p>
          <a:p>
            <a:r>
              <a:rPr lang="en-GB" sz="1800" dirty="0">
                <a:latin typeface="Bahnschrift SemiCondensed" panose="020B0502040204020203" pitchFamily="34" charset="0"/>
              </a:rPr>
              <a:t>To a Religious building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C6F8F3-F59C-4B1B-B210-0E71B42CEEB4}"/>
              </a:ext>
            </a:extLst>
          </p:cNvPr>
          <p:cNvSpPr txBox="1"/>
          <p:nvPr/>
        </p:nvSpPr>
        <p:spPr>
          <a:xfrm>
            <a:off x="712578" y="3858896"/>
            <a:ext cx="8577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On a Bus/Train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FD2265-476C-439D-856B-07E2D011AB3F}"/>
              </a:ext>
            </a:extLst>
          </p:cNvPr>
          <p:cNvSpPr txBox="1"/>
          <p:nvPr/>
        </p:nvSpPr>
        <p:spPr>
          <a:xfrm>
            <a:off x="4017434" y="3741598"/>
            <a:ext cx="11197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Bahnschrift SemiCondensed" panose="020B0502040204020203" pitchFamily="34" charset="0"/>
              </a:rPr>
              <a:t>Eaten out/Restaurant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DD0097-728D-4144-BDE7-2A901C9F1E80}"/>
              </a:ext>
            </a:extLst>
          </p:cNvPr>
          <p:cNvSpPr txBox="1"/>
          <p:nvPr/>
        </p:nvSpPr>
        <p:spPr>
          <a:xfrm>
            <a:off x="692408" y="4645700"/>
            <a:ext cx="9710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To the Supermarket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B6CF2E-9792-4D6B-A55D-C74EF3964BD7}"/>
              </a:ext>
            </a:extLst>
          </p:cNvPr>
          <p:cNvSpPr txBox="1"/>
          <p:nvPr/>
        </p:nvSpPr>
        <p:spPr>
          <a:xfrm>
            <a:off x="3995660" y="4669727"/>
            <a:ext cx="2700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Farm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0CF824-AAF7-4CD6-A2E9-DC12181E7517}"/>
              </a:ext>
            </a:extLst>
          </p:cNvPr>
          <p:cNvSpPr/>
          <p:nvPr/>
        </p:nvSpPr>
        <p:spPr>
          <a:xfrm>
            <a:off x="287030" y="5341233"/>
            <a:ext cx="6246622" cy="20608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4B772D1-B344-4335-AE32-D269E1BB1BFF}"/>
              </a:ext>
            </a:extLst>
          </p:cNvPr>
          <p:cNvSpPr/>
          <p:nvPr/>
        </p:nvSpPr>
        <p:spPr>
          <a:xfrm>
            <a:off x="259656" y="7545848"/>
            <a:ext cx="6273996" cy="20608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Bahnschrift SemiCondensed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9791EF-7B22-4CC7-A570-99D69814C500}"/>
              </a:ext>
            </a:extLst>
          </p:cNvPr>
          <p:cNvSpPr txBox="1"/>
          <p:nvPr/>
        </p:nvSpPr>
        <p:spPr>
          <a:xfrm>
            <a:off x="156912" y="7586740"/>
            <a:ext cx="620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hnschrift SemiCondensed" panose="020B0502040204020203" pitchFamily="34" charset="0"/>
              </a:rPr>
              <a:t>Are you planning to go anywhere new soon? </a:t>
            </a:r>
          </a:p>
          <a:p>
            <a:pPr algn="ctr"/>
            <a:r>
              <a:rPr lang="en-GB" dirty="0">
                <a:latin typeface="Bahnschrift SemiCondensed" panose="020B0502040204020203" pitchFamily="34" charset="0"/>
              </a:rPr>
              <a:t>(A Museum? Holiday? Family Event? Farm? Or other?)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C24A53-F89D-4FDD-98B5-FA25B52FEBFB}"/>
              </a:ext>
            </a:extLst>
          </p:cNvPr>
          <p:cNvSpPr txBox="1"/>
          <p:nvPr/>
        </p:nvSpPr>
        <p:spPr>
          <a:xfrm>
            <a:off x="559827" y="5459104"/>
            <a:ext cx="496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What did they enjoy? Learn? Experience?</a:t>
            </a:r>
          </a:p>
        </p:txBody>
      </p:sp>
      <p:pic>
        <p:nvPicPr>
          <p:cNvPr id="59" name="Picture 58" descr="Diagram, engineering drawing&#10;&#10;Description automatically generated">
            <a:extLst>
              <a:ext uri="{FF2B5EF4-FFF2-40B4-BE49-F238E27FC236}">
                <a16:creationId xmlns:a16="http://schemas.microsoft.com/office/drawing/2014/main" id="{5D9935B1-BB59-48F4-A49D-9971F2775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72" y="8626000"/>
            <a:ext cx="1359272" cy="951755"/>
          </a:xfrm>
          <a:prstGeom prst="rect">
            <a:avLst/>
          </a:prstGeom>
        </p:spPr>
      </p:pic>
      <p:pic>
        <p:nvPicPr>
          <p:cNvPr id="63" name="Picture 6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27F22C3-1DE7-4E38-B04E-B48C0B22D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8372"/>
          <a:stretch/>
        </p:blipFill>
        <p:spPr>
          <a:xfrm>
            <a:off x="4688564" y="5702163"/>
            <a:ext cx="1668030" cy="12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189</Words>
  <Application>Microsoft Office PowerPoint</Application>
  <PresentationFormat>A4 Paper (210x297 mm)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Bahnschrift SemiCondensed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Carter</dc:creator>
  <cp:lastModifiedBy>Gary Carter</cp:lastModifiedBy>
  <cp:revision>8</cp:revision>
  <cp:lastPrinted>2021-09-06T12:33:49Z</cp:lastPrinted>
  <dcterms:created xsi:type="dcterms:W3CDTF">2021-08-19T14:21:50Z</dcterms:created>
  <dcterms:modified xsi:type="dcterms:W3CDTF">2021-09-09T10:29:19Z</dcterms:modified>
</cp:coreProperties>
</file>